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6"/>
  </p:notesMasterIdLst>
  <p:handoutMasterIdLst>
    <p:handoutMasterId r:id="rId37"/>
  </p:handoutMasterIdLst>
  <p:sldIdLst>
    <p:sldId id="361" r:id="rId2"/>
    <p:sldId id="325" r:id="rId3"/>
    <p:sldId id="272" r:id="rId4"/>
    <p:sldId id="372" r:id="rId5"/>
    <p:sldId id="373" r:id="rId6"/>
    <p:sldId id="369" r:id="rId7"/>
    <p:sldId id="370" r:id="rId8"/>
    <p:sldId id="342" r:id="rId9"/>
    <p:sldId id="343" r:id="rId10"/>
    <p:sldId id="344" r:id="rId11"/>
    <p:sldId id="346" r:id="rId12"/>
    <p:sldId id="345" r:id="rId13"/>
    <p:sldId id="347" r:id="rId14"/>
    <p:sldId id="348" r:id="rId15"/>
    <p:sldId id="349" r:id="rId16"/>
    <p:sldId id="270" r:id="rId17"/>
    <p:sldId id="350" r:id="rId18"/>
    <p:sldId id="351" r:id="rId19"/>
    <p:sldId id="352" r:id="rId20"/>
    <p:sldId id="353" r:id="rId21"/>
    <p:sldId id="354" r:id="rId22"/>
    <p:sldId id="356" r:id="rId23"/>
    <p:sldId id="357" r:id="rId24"/>
    <p:sldId id="318" r:id="rId25"/>
    <p:sldId id="363" r:id="rId26"/>
    <p:sldId id="366" r:id="rId27"/>
    <p:sldId id="367" r:id="rId28"/>
    <p:sldId id="358" r:id="rId29"/>
    <p:sldId id="359" r:id="rId30"/>
    <p:sldId id="313" r:id="rId31"/>
    <p:sldId id="339" r:id="rId32"/>
    <p:sldId id="355" r:id="rId33"/>
    <p:sldId id="368" r:id="rId34"/>
    <p:sldId id="360" r:id="rId35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A8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Style moyen 3 - Accentuation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73"/>
    <p:restoredTop sz="78388"/>
  </p:normalViewPr>
  <p:slideViewPr>
    <p:cSldViewPr snapToObjects="1">
      <p:cViewPr varScale="1">
        <p:scale>
          <a:sx n="119" d="100"/>
          <a:sy n="119" d="100"/>
        </p:scale>
        <p:origin x="13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Objects="1" showGuides="1">
      <p:cViewPr varScale="1">
        <p:scale>
          <a:sx n="88" d="100"/>
          <a:sy n="88" d="100"/>
        </p:scale>
        <p:origin x="2664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>
                <a:latin typeface="Graphik Courant" charset="0"/>
                <a:ea typeface="Graphik Courant" charset="0"/>
                <a:cs typeface="Graphik Courant" charset="0"/>
              </a:rPr>
              <a:t>Digital </a:t>
            </a:r>
            <a:r>
              <a:rPr lang="fr-FR" dirty="0" err="1">
                <a:latin typeface="Graphik Courant" charset="0"/>
                <a:ea typeface="Graphik Courant" charset="0"/>
                <a:cs typeface="Graphik Courant" charset="0"/>
              </a:rPr>
              <a:t>agency</a:t>
            </a:r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FE2E12-890C-AB4C-A0C1-E950514F9B90}" type="slidenum">
              <a:rPr lang="fr-FR" smtClean="0">
                <a:latin typeface="Graphik Courant" charset="0"/>
                <a:ea typeface="Graphik Courant" charset="0"/>
                <a:cs typeface="Graphik Courant" charset="0"/>
              </a:rPr>
              <a:t>‹#›</a:t>
            </a:fld>
            <a:endParaRPr lang="fr-FR" dirty="0">
              <a:latin typeface="Graphik Courant" charset="0"/>
              <a:ea typeface="Graphik Courant" charset="0"/>
              <a:cs typeface="Graphik Courant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2D67830C-A135-474C-AC9C-F70B9D43D511}"/>
              </a:ext>
            </a:extLst>
          </p:cNvPr>
          <p:cNvPicPr>
            <a:picLocks noChangeAspect="1"/>
          </p:cNvPicPr>
          <p:nvPr/>
        </p:nvPicPr>
        <p:blipFill>
          <a:blip/>
          <a:stretch>
            <a:fillRect/>
          </a:stretch>
        </p:blipFill>
        <p:spPr>
          <a:xfrm>
            <a:off x="0" y="3619683"/>
            <a:ext cx="6858000" cy="1904633"/>
          </a:xfrm>
          <a:prstGeom prst="rect">
            <a:avLst/>
          </a:prstGeom>
        </p:spPr>
      </p:pic>
      <p:sp>
        <p:nvSpPr>
          <p:cNvPr id="7" name="Espace réservé de la date 6">
            <a:extLst>
              <a:ext uri="{FF2B5EF4-FFF2-40B4-BE49-F238E27FC236}">
                <a16:creationId xmlns="" xmlns:a16="http://schemas.microsoft.com/office/drawing/2014/main" id="{0E541F74-0435-DD40-A615-A738C58B3A6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E75726-000A-0345-A7E0-1FF46595DB89}" type="datetimeFigureOut">
              <a:rPr lang="fr-FR" smtClean="0"/>
              <a:t>29/01/2020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737563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686104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raphik Courant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Expliquer</a:t>
            </a:r>
            <a:r>
              <a:rPr lang="en-US" dirty="0" smtClean="0"/>
              <a:t> </a:t>
            </a:r>
            <a:r>
              <a:rPr lang="en-US" dirty="0" err="1" smtClean="0"/>
              <a:t>brièvement</a:t>
            </a:r>
            <a:r>
              <a:rPr lang="en-US" dirty="0" smtClean="0"/>
              <a:t> le </a:t>
            </a:r>
            <a:r>
              <a:rPr lang="en-US" dirty="0" err="1" smtClean="0"/>
              <a:t>terme</a:t>
            </a:r>
            <a:r>
              <a:rPr lang="en-US" dirty="0" smtClean="0"/>
              <a:t> “</a:t>
            </a:r>
            <a:r>
              <a:rPr lang="en-US" dirty="0" err="1" smtClean="0"/>
              <a:t>Déclaratif</a:t>
            </a:r>
            <a:r>
              <a:rPr lang="en-US" dirty="0" smtClean="0"/>
              <a:t>”: </a:t>
            </a:r>
            <a:r>
              <a:rPr lang="en-US" dirty="0" err="1" smtClean="0"/>
              <a:t>Paradigm</a:t>
            </a:r>
            <a:r>
              <a:rPr lang="en-US" baseline="0" dirty="0" err="1" smtClean="0"/>
              <a:t>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prog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reposant</a:t>
            </a:r>
            <a:r>
              <a:rPr lang="en-US" baseline="0" dirty="0" smtClean="0"/>
              <a:t> sur des </a:t>
            </a:r>
            <a:r>
              <a:rPr lang="en-US" baseline="0" dirty="0" err="1" smtClean="0"/>
              <a:t>composants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logiciels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dénués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contexte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d’êtats</a:t>
            </a:r>
            <a:r>
              <a:rPr lang="en-US" baseline="0" dirty="0" smtClean="0"/>
              <a:t> internes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0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=""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sp>
        <p:nvSpPr>
          <p:cNvPr id="10" name="Espace réservé de l’image 40">
            <a:extLst>
              <a:ext uri="{FF2B5EF4-FFF2-40B4-BE49-F238E27FC236}">
                <a16:creationId xmlns="" xmlns:a16="http://schemas.microsoft.com/office/drawing/2014/main" id="{4410A185-CEC1-C345-AD4C-F57DEDF5E6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77626" y="-31898"/>
            <a:ext cx="5352539" cy="5773479"/>
          </a:xfrm>
          <a:custGeom>
            <a:avLst/>
            <a:gdLst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5127625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847209 w 5127625"/>
              <a:gd name="connsiteY2" fmla="*/ 5711825 h 5711825"/>
              <a:gd name="connsiteX3" fmla="*/ 0 w 5127625"/>
              <a:gd name="connsiteY3" fmla="*/ 5711825 h 5711825"/>
              <a:gd name="connsiteX4" fmla="*/ 0 w 5127625"/>
              <a:gd name="connsiteY4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4965890 w 5127625"/>
              <a:gd name="connsiteY2" fmla="*/ 2865120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27625"/>
              <a:gd name="connsiteY0" fmla="*/ 0 h 5711825"/>
              <a:gd name="connsiteX1" fmla="*/ 5127625 w 5127625"/>
              <a:gd name="connsiteY1" fmla="*/ 0 h 5711825"/>
              <a:gd name="connsiteX2" fmla="*/ 3160338 w 5127625"/>
              <a:gd name="connsiteY2" fmla="*/ 2857371 h 5711825"/>
              <a:gd name="connsiteX3" fmla="*/ 4847209 w 5127625"/>
              <a:gd name="connsiteY3" fmla="*/ 5711825 h 5711825"/>
              <a:gd name="connsiteX4" fmla="*/ 0 w 5127625"/>
              <a:gd name="connsiteY4" fmla="*/ 5711825 h 5711825"/>
              <a:gd name="connsiteX5" fmla="*/ 0 w 5127625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143123"/>
              <a:gd name="connsiteY0" fmla="*/ 0 h 5711825"/>
              <a:gd name="connsiteX1" fmla="*/ 5143123 w 5143123"/>
              <a:gd name="connsiteY1" fmla="*/ 7749 h 5711825"/>
              <a:gd name="connsiteX2" fmla="*/ 3160338 w 5143123"/>
              <a:gd name="connsiteY2" fmla="*/ 2857371 h 5711825"/>
              <a:gd name="connsiteX3" fmla="*/ 4847209 w 5143123"/>
              <a:gd name="connsiteY3" fmla="*/ 5711825 h 5711825"/>
              <a:gd name="connsiteX4" fmla="*/ 0 w 5143123"/>
              <a:gd name="connsiteY4" fmla="*/ 5711825 h 5711825"/>
              <a:gd name="connsiteX5" fmla="*/ 0 w 5143123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11042 w 5254165"/>
              <a:gd name="connsiteY4" fmla="*/ 5711825 h 5711825"/>
              <a:gd name="connsiteX5" fmla="*/ 0 w 5254165"/>
              <a:gd name="connsiteY5" fmla="*/ 0 h 5711825"/>
              <a:gd name="connsiteX0" fmla="*/ 0 w 5254165"/>
              <a:gd name="connsiteY0" fmla="*/ 0 h 5711825"/>
              <a:gd name="connsiteX1" fmla="*/ 5254165 w 5254165"/>
              <a:gd name="connsiteY1" fmla="*/ 7749 h 5711825"/>
              <a:gd name="connsiteX2" fmla="*/ 3271380 w 5254165"/>
              <a:gd name="connsiteY2" fmla="*/ 2857371 h 5711825"/>
              <a:gd name="connsiteX3" fmla="*/ 4958251 w 5254165"/>
              <a:gd name="connsiteY3" fmla="*/ 5711825 h 5711825"/>
              <a:gd name="connsiteX4" fmla="*/ 18507 w 5254165"/>
              <a:gd name="connsiteY4" fmla="*/ 5711825 h 5711825"/>
              <a:gd name="connsiteX5" fmla="*/ 0 w 5254165"/>
              <a:gd name="connsiteY5" fmla="*/ 0 h 5711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54165" h="5711825">
                <a:moveTo>
                  <a:pt x="0" y="0"/>
                </a:moveTo>
                <a:lnTo>
                  <a:pt x="5254165" y="7749"/>
                </a:lnTo>
                <a:cubicBezTo>
                  <a:pt x="5246748" y="9643"/>
                  <a:pt x="3271048" y="2870975"/>
                  <a:pt x="3271380" y="2857371"/>
                </a:cubicBezTo>
                <a:cubicBezTo>
                  <a:pt x="3270566" y="2860876"/>
                  <a:pt x="4951316" y="5700571"/>
                  <a:pt x="4958251" y="5711825"/>
                </a:cubicBezTo>
                <a:lnTo>
                  <a:pt x="18507" y="5711825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/>
          <a:lstStyle/>
          <a:p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0685B677-F98C-9841-9DB8-685AC1431A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31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1643964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84437" y="1643963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="" xmlns:a16="http://schemas.microsoft.com/office/drawing/2014/main" id="{BCD3C55A-1194-EB43-9AAF-6F08747A1B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71550" y="2928939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BD7C3B87-747D-2A45-93D9-F61B7EE68AF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84437" y="2928938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CAA6CEFD-26A3-4848-9C0F-B1B6EF2A193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71550" y="4277093"/>
            <a:ext cx="1322388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3484A998-4C89-2B42-99D1-001B70275C1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84437" y="4277092"/>
            <a:ext cx="5691187" cy="114209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691240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locs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49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="" xmlns:a16="http://schemas.microsoft.com/office/drawing/2014/main" id="{5D4093CF-4D48-E34F-955C-A428282652E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932038" y="1643964"/>
            <a:ext cx="3243585" cy="2774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="" xmlns:a16="http://schemas.microsoft.com/office/drawing/2014/main" id="{5A37AD94-9560-6540-97FF-3DE61229B3B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932039" y="2147449"/>
            <a:ext cx="3391223" cy="265426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70631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="" xmlns:a16="http://schemas.microsoft.com/office/drawing/2014/main" id="{C565B25F-8A38-D64D-B4FE-5103AF504D9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88469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2816D91B-B16A-3A46-9B2C-57CC532757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338953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ning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A6EDE8DD-364E-6747-99F3-B9CA345FBB5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843809" y="1482349"/>
            <a:ext cx="2219692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="" xmlns:a16="http://schemas.microsoft.com/office/drawing/2014/main" id="{03C0699F-30E6-874C-ACCE-DA07FD336159}"/>
              </a:ext>
            </a:extLst>
          </p:cNvPr>
          <p:cNvSpPr/>
          <p:nvPr userDrawn="1"/>
        </p:nvSpPr>
        <p:spPr>
          <a:xfrm>
            <a:off x="2843808" y="4831010"/>
            <a:ext cx="186730" cy="18673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0C23D248-9E2D-074B-ACB3-95AE47D267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5856" y="1482349"/>
            <a:ext cx="222810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="" xmlns:a16="http://schemas.microsoft.com/office/drawing/2014/main" id="{AC5183E5-DC97-D942-A64A-4A62B90605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467904" y="1482349"/>
            <a:ext cx="1075674" cy="200203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Mois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="" xmlns:a16="http://schemas.microsoft.com/office/drawing/2014/main" id="{CF84A56D-8B63-094D-940E-B67BBC50F0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84380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34" name="Espace réservé du texte 7">
            <a:extLst>
              <a:ext uri="{FF2B5EF4-FFF2-40B4-BE49-F238E27FC236}">
                <a16:creationId xmlns="" xmlns:a16="http://schemas.microsoft.com/office/drawing/2014/main" id="{FF4BE8CB-1614-4544-AA7C-B71F94FB2B6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704975" y="204459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="" xmlns:a16="http://schemas.microsoft.com/office/drawing/2014/main" id="{0B055401-7E98-8C4F-A4B3-D49A9FE438A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138118" y="4853383"/>
            <a:ext cx="1003142" cy="236365"/>
          </a:xfrm>
        </p:spPr>
        <p:txBody>
          <a:bodyPr lIns="0" tIns="0" rIns="0" bIns="0" anchor="t" anchorCtr="0"/>
          <a:lstStyle>
            <a:lvl1pPr marL="0" indent="0" algn="l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="" xmlns:a16="http://schemas.microsoft.com/office/drawing/2014/main" id="{F636BD64-80E5-FB4A-8714-B34A07D3C57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6468" y="2044594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37" name="Espace réservé du texte 7">
            <a:extLst>
              <a:ext uri="{FF2B5EF4-FFF2-40B4-BE49-F238E27FC236}">
                <a16:creationId xmlns="" xmlns:a16="http://schemas.microsoft.com/office/drawing/2014/main" id="{71CCE384-9AE5-4648-B463-DE93ACD58F3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704975" y="238165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8" name="Espace réservé du texte 7">
            <a:extLst>
              <a:ext uri="{FF2B5EF4-FFF2-40B4-BE49-F238E27FC236}">
                <a16:creationId xmlns="" xmlns:a16="http://schemas.microsoft.com/office/drawing/2014/main" id="{708DEDFD-7E24-4448-9F66-F69246686C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704975" y="271871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="" xmlns:a16="http://schemas.microsoft.com/office/drawing/2014/main" id="{BB63613A-A1F6-FA4C-9309-26CDC14E04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704975" y="3055768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="" xmlns:a16="http://schemas.microsoft.com/office/drawing/2014/main" id="{EE63F84B-90C1-1A42-85DA-F5DD90F1D8E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704975" y="3392826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="" xmlns:a16="http://schemas.microsoft.com/office/drawing/2014/main" id="{7F0C7146-C9D2-6B4A-ABFD-B5E7A332E7B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704975" y="3729884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="" xmlns:a16="http://schemas.microsoft.com/office/drawing/2014/main" id="{98E7BD58-8D91-B64D-A68D-82969D2603A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704975" y="4066942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3" name="Espace réservé du texte 7">
            <a:extLst>
              <a:ext uri="{FF2B5EF4-FFF2-40B4-BE49-F238E27FC236}">
                <a16:creationId xmlns="" xmlns:a16="http://schemas.microsoft.com/office/drawing/2014/main" id="{904CBC6E-2CAD-4D44-A04A-B73D21031E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704975" y="4404000"/>
            <a:ext cx="1003142" cy="288032"/>
          </a:xfrm>
        </p:spPr>
        <p:txBody>
          <a:bodyPr lIns="0" tIns="0" rIns="0" bIns="0" anchor="t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000" b="1" i="0">
                <a:solidFill>
                  <a:schemeClr val="tx1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45" name="Espace réservé du texte 7">
            <a:extLst>
              <a:ext uri="{FF2B5EF4-FFF2-40B4-BE49-F238E27FC236}">
                <a16:creationId xmlns="" xmlns:a16="http://schemas.microsoft.com/office/drawing/2014/main" id="{EEF2B83C-5BEB-C347-9D9B-8F772D6B9AA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41822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6" name="Espace réservé du texte 7">
            <a:extLst>
              <a:ext uri="{FF2B5EF4-FFF2-40B4-BE49-F238E27FC236}">
                <a16:creationId xmlns="" xmlns:a16="http://schemas.microsoft.com/office/drawing/2014/main" id="{76CC3E93-A1D1-8A4A-9C19-C5D7132B70B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8423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7" name="Espace réservé du texte 7">
            <a:extLst>
              <a:ext uri="{FF2B5EF4-FFF2-40B4-BE49-F238E27FC236}">
                <a16:creationId xmlns="" xmlns:a16="http://schemas.microsoft.com/office/drawing/2014/main" id="{A2B1EA2C-026A-B048-92FB-A1DE979475A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550239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8" name="Espace réservé du texte 7">
            <a:extLst>
              <a:ext uri="{FF2B5EF4-FFF2-40B4-BE49-F238E27FC236}">
                <a16:creationId xmlns="" xmlns:a16="http://schemas.microsoft.com/office/drawing/2014/main" id="{E88F428B-3BBC-AD45-9F2D-5EE4A120A83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5585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49" name="Espace réservé du texte 7">
            <a:extLst>
              <a:ext uri="{FF2B5EF4-FFF2-40B4-BE49-F238E27FC236}">
                <a16:creationId xmlns="" xmlns:a16="http://schemas.microsoft.com/office/drawing/2014/main" id="{09ACF95C-E504-C144-B9DE-C403211883B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73027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0" name="Espace réservé du texte 7">
            <a:extLst>
              <a:ext uri="{FF2B5EF4-FFF2-40B4-BE49-F238E27FC236}">
                <a16:creationId xmlns="" xmlns:a16="http://schemas.microsoft.com/office/drawing/2014/main" id="{597AF7D4-E4CC-1A4E-8B33-06D88E5A21E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296282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1" name="Espace réservé du texte 7">
            <a:extLst>
              <a:ext uri="{FF2B5EF4-FFF2-40B4-BE49-F238E27FC236}">
                <a16:creationId xmlns="" xmlns:a16="http://schemas.microsoft.com/office/drawing/2014/main" id="{9E2089F6-E1AD-B248-A664-E23346E5DD02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862287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2" name="Espace réservé du texte 7">
            <a:extLst>
              <a:ext uri="{FF2B5EF4-FFF2-40B4-BE49-F238E27FC236}">
                <a16:creationId xmlns="" xmlns:a16="http://schemas.microsoft.com/office/drawing/2014/main" id="{84B72D55-0DBF-8041-8931-6EAE1A7C1B2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467904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3" name="Espace réservé du texte 7">
            <a:extLst>
              <a:ext uri="{FF2B5EF4-FFF2-40B4-BE49-F238E27FC236}">
                <a16:creationId xmlns="" xmlns:a16="http://schemas.microsoft.com/office/drawing/2014/main" id="{6B06244A-1D95-5D48-A787-1E92F675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39523" y="1719926"/>
            <a:ext cx="504055" cy="201470"/>
          </a:xfrm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spcAft>
                <a:spcPts val="1200"/>
              </a:spcAft>
              <a:buNone/>
              <a:defRPr sz="11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S</a:t>
            </a:r>
          </a:p>
        </p:txBody>
      </p:sp>
      <p:sp>
        <p:nvSpPr>
          <p:cNvPr id="54" name="Espace réservé du texte 7">
            <a:extLst>
              <a:ext uri="{FF2B5EF4-FFF2-40B4-BE49-F238E27FC236}">
                <a16:creationId xmlns="" xmlns:a16="http://schemas.microsoft.com/office/drawing/2014/main" id="{80FC7443-766D-9F40-89B0-4C9D49B075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66468" y="270848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5" name="Espace réservé du texte 7">
            <a:extLst>
              <a:ext uri="{FF2B5EF4-FFF2-40B4-BE49-F238E27FC236}">
                <a16:creationId xmlns="" xmlns:a16="http://schemas.microsoft.com/office/drawing/2014/main" id="{F72605C3-55E5-574A-A644-D85875B3BC6F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66468" y="3392826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sp>
        <p:nvSpPr>
          <p:cNvPr id="56" name="Espace réservé du texte 7">
            <a:extLst>
              <a:ext uri="{FF2B5EF4-FFF2-40B4-BE49-F238E27FC236}">
                <a16:creationId xmlns="" xmlns:a16="http://schemas.microsoft.com/office/drawing/2014/main" id="{7050A46A-D805-5C45-B45B-DB857CA6DC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66468" y="4075732"/>
            <a:ext cx="1003142" cy="625090"/>
          </a:xfrm>
        </p:spPr>
        <p:txBody>
          <a:bodyPr lIns="0" tIns="0" rIns="0" bIns="0" anchor="ctr" anchorCtr="0"/>
          <a:lstStyle>
            <a:lvl1pPr marL="0" indent="0" algn="r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="" xmlns:a16="http://schemas.microsoft.com/office/drawing/2014/main" id="{E5D29A34-7513-E24B-97FE-F4BA84E7B637}"/>
              </a:ext>
            </a:extLst>
          </p:cNvPr>
          <p:cNvCxnSpPr>
            <a:cxnSpLocks/>
          </p:cNvCxnSpPr>
          <p:nvPr userDrawn="1"/>
        </p:nvCxnSpPr>
        <p:spPr>
          <a:xfrm>
            <a:off x="5105156" y="1489348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="" xmlns:a16="http://schemas.microsoft.com/office/drawing/2014/main" id="{7E5B7613-8026-F846-86DE-2537867C58A6}"/>
              </a:ext>
            </a:extLst>
          </p:cNvPr>
          <p:cNvCxnSpPr>
            <a:cxnSpLocks/>
          </p:cNvCxnSpPr>
          <p:nvPr userDrawn="1"/>
        </p:nvCxnSpPr>
        <p:spPr>
          <a:xfrm>
            <a:off x="7416800" y="1489075"/>
            <a:ext cx="0" cy="321847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15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07 - Contenu avec légen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66174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127332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="" xmlns:a16="http://schemas.microsoft.com/office/drawing/2014/main" id="{2DFC0833-F836-F547-8D72-8AAF1761FF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37420"/>
            <a:ext cx="7204075" cy="27363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1654511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sage cle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9A58299-D6AA-F245-99D0-0E6CEAE12DEA}"/>
              </a:ext>
            </a:extLst>
          </p:cNvPr>
          <p:cNvSpPr/>
          <p:nvPr userDrawn="1"/>
        </p:nvSpPr>
        <p:spPr>
          <a:xfrm>
            <a:off x="-36512" y="-50378"/>
            <a:ext cx="9220200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968376" y="247650"/>
            <a:ext cx="7207250" cy="5202138"/>
          </a:xfrm>
        </p:spPr>
        <p:txBody>
          <a:bodyPr lIns="0" tIns="0" rIns="0" bIns="0" anchor="ctr" anchorCtr="0"/>
          <a:lstStyle>
            <a:lvl1pPr>
              <a:defRPr sz="4500" b="1" i="0" spc="-150" baseline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Message clef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="" xmlns:a16="http://schemas.microsoft.com/office/drawing/2014/main" id="{260F6273-5DEA-C442-992D-E023C3CCF7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47402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1308824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="" xmlns:a16="http://schemas.microsoft.com/office/drawing/2014/main" id="{15BD4388-0774-3B4A-AD62-ED2A485CE2B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AD7B5556-520F-F042-8632-68E9933309C3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0" y="1489075"/>
            <a:ext cx="7204075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054CF0CE-529F-D441-A087-3C491FA9FD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71550" y="4873625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0" bIns="0" anchor="ctr" anchorCtr="0"/>
          <a:lstStyle>
            <a:lvl1pPr marL="114300" indent="0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</p:spTree>
    <p:extLst>
      <p:ext uri="{BB962C8B-B14F-4D97-AF65-F5344CB8AC3E}">
        <p14:creationId xmlns:p14="http://schemas.microsoft.com/office/powerpoint/2010/main" val="31577609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’image 3">
            <a:extLst>
              <a:ext uri="{FF2B5EF4-FFF2-40B4-BE49-F238E27FC236}">
                <a16:creationId xmlns="" xmlns:a16="http://schemas.microsoft.com/office/drawing/2014/main" id="{52F572E4-3D8C-4F4B-AFBF-7D48655BBFA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71550" y="1489075"/>
            <a:ext cx="3671888" cy="3671888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7207251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8AE03CBE-081B-AC4E-85DE-C47D126203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E6A60BE6-B0C8-7243-B760-3D83BED43C7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78449" y="1643964"/>
            <a:ext cx="2944814" cy="27715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="" xmlns:a16="http://schemas.microsoft.com/office/drawing/2014/main" id="{DC37D43E-F671-8140-AAAA-264EF047F96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8450" y="2147449"/>
            <a:ext cx="2944812" cy="301351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="" xmlns:a16="http://schemas.microsoft.com/office/drawing/2014/main" id="{3DBE0DE6-C0D7-744B-8A1E-D56844520D4F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971551" y="1489075"/>
            <a:ext cx="3671888" cy="36718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10923554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image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’image 4">
            <a:extLst>
              <a:ext uri="{FF2B5EF4-FFF2-40B4-BE49-F238E27FC236}">
                <a16:creationId xmlns="" xmlns:a16="http://schemas.microsoft.com/office/drawing/2014/main" id="{A7151BCB-0EB5-1740-A2A8-FCAC1BD6D36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="" xmlns:a16="http://schemas.microsoft.com/office/drawing/2014/main" id="{2FA8CE94-BF28-7841-BCCE-99974DA26C6E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-107950" y="-95250"/>
            <a:ext cx="5346700" cy="5905500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1A1786F2-B8CA-884A-8095-279C9710944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9737" y="5450482"/>
            <a:ext cx="3529013" cy="287338"/>
          </a:xfrm>
          <a:solidFill>
            <a:schemeClr val="bg2"/>
          </a:solidFill>
          <a:ln>
            <a:noFill/>
          </a:ln>
        </p:spPr>
        <p:txBody>
          <a:bodyPr lIns="0" tIns="0" rIns="108000" bIns="0" anchor="ctr" anchorCtr="0"/>
          <a:lstStyle>
            <a:lvl1pPr marL="114300" indent="0" algn="r">
              <a:buNone/>
              <a:defRPr sz="1200" b="0" i="0">
                <a:solidFill>
                  <a:schemeClr val="bg1"/>
                </a:solidFill>
                <a:latin typeface="Graphik" panose="020B0503030202060203" pitchFamily="34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/>
              <a:t>Légende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="" xmlns:a16="http://schemas.microsoft.com/office/drawing/2014/main" id="{7CFC579C-402F-104E-BD2A-2BD0B06E5A9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85712" y="1633364"/>
            <a:ext cx="3318576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32400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50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504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3240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81917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44263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=""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44263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89641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as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385719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71550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="" xmlns:a16="http://schemas.microsoft.com/office/drawing/2014/main" id="{8DCE0FD7-AF99-964F-B11F-CA4E33B2F25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max.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631CAEDA-CFDD-4D48-8A7F-2471BCDB1A8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60232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97BEC7CF-B496-3746-962A-DB5EFB473A1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67777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="" xmlns:a16="http://schemas.microsoft.com/office/drawing/2014/main" id="{9566AE0D-BF34-3344-ADE6-6505FAAE37D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4004" y="2380004"/>
            <a:ext cx="1512888" cy="69352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  <a:ea typeface="Graphik Semibold" panose="020B0503030202060203" pitchFamily="34" charset="77"/>
                <a:cs typeface="Graphik Semi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600" b="1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Phase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E7E6C01D-7EFB-9D46-990B-D2F34C1961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96951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="" xmlns:a16="http://schemas.microsoft.com/office/drawing/2014/main" id="{F0B77086-D749-5744-AA03-3191803387D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887535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="" xmlns:a16="http://schemas.microsoft.com/office/drawing/2014/main" id="{46C2B70F-C4D6-CC40-8A28-DB7073003C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6576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="" xmlns:a16="http://schemas.microsoft.com/office/drawing/2014/main" id="{E556BF6F-2D42-5743-A3D5-FD4E0956C9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60232" y="3231909"/>
            <a:ext cx="1487488" cy="178583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32589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E027BA9D-CEB9-3C46-9CE1-DDD0DE2693EA}"/>
              </a:ext>
            </a:extLst>
          </p:cNvPr>
          <p:cNvSpPr/>
          <p:nvPr userDrawn="1"/>
        </p:nvSpPr>
        <p:spPr>
          <a:xfrm>
            <a:off x="5238750" y="-50378"/>
            <a:ext cx="3944938" cy="58602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e l’image 10">
            <a:extLst>
              <a:ext uri="{FF2B5EF4-FFF2-40B4-BE49-F238E27FC236}">
                <a16:creationId xmlns="" xmlns:a16="http://schemas.microsoft.com/office/drawing/2014/main" id="{E6C47318-3D93-9C43-8FA7-8D71B6D47A8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51500" y="3709988"/>
            <a:ext cx="3024188" cy="1708150"/>
          </a:xfrm>
        </p:spPr>
        <p:txBody>
          <a:bodyPr/>
          <a:lstStyle/>
          <a:p>
            <a:endParaRPr lang="fr-FR"/>
          </a:p>
        </p:txBody>
      </p:sp>
      <p:sp>
        <p:nvSpPr>
          <p:cNvPr id="8" name="Espace réservé de l’image 7">
            <a:extLst>
              <a:ext uri="{FF2B5EF4-FFF2-40B4-BE49-F238E27FC236}">
                <a16:creationId xmlns="" xmlns:a16="http://schemas.microsoft.com/office/drawing/2014/main" id="{448DEEF7-31DC-4E45-9C4C-5708AEB2D74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651500" y="1633538"/>
            <a:ext cx="3024188" cy="1728787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="" xmlns:a16="http://schemas.microsoft.com/office/drawing/2014/main" id="{E97DE14C-40E8-5A4B-9F16-70725061B444}"/>
              </a:ext>
            </a:extLst>
          </p:cNvPr>
          <p:cNvSpPr/>
          <p:nvPr userDrawn="1"/>
        </p:nvSpPr>
        <p:spPr>
          <a:xfrm>
            <a:off x="4619560" y="270218"/>
            <a:ext cx="1238378" cy="123837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="" xmlns:a16="http://schemas.microsoft.com/office/drawing/2014/main" id="{A7C936C5-1E62-5D4F-B501-F0B40F219F8C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5651500" y="1633539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5" name="Espace réservé du contenu 4">
            <a:extLst>
              <a:ext uri="{FF2B5EF4-FFF2-40B4-BE49-F238E27FC236}">
                <a16:creationId xmlns="" xmlns:a16="http://schemas.microsoft.com/office/drawing/2014/main" id="{246F9F7E-7E1F-CB42-A10D-0D94B838E0E2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5651500" y="3709474"/>
            <a:ext cx="3024188" cy="1728018"/>
          </a:xfrm>
        </p:spPr>
        <p:txBody>
          <a:bodyPr/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478156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14 - 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7567"/>
            <a:ext cx="3529012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7AC94163-4397-FC41-994C-BAE4B3E7364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7777" y="1645990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B50472A1-1D5B-6340-BBA2-270D26FAE84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7777" y="2931092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A91711A5-78B7-3944-8FBC-D843D35F82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7777" y="4277978"/>
            <a:ext cx="3512786" cy="114007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13">
            <a:extLst>
              <a:ext uri="{FF2B5EF4-FFF2-40B4-BE49-F238E27FC236}">
                <a16:creationId xmlns="" xmlns:a16="http://schemas.microsoft.com/office/drawing/2014/main" id="{4A28A926-B7F6-F44E-BB29-07A90EDD856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238750" y="0"/>
            <a:ext cx="4086225" cy="5810250"/>
          </a:xfrm>
          <a:custGeom>
            <a:avLst/>
            <a:gdLst>
              <a:gd name="connsiteX0" fmla="*/ 0 w 4086225"/>
              <a:gd name="connsiteY0" fmla="*/ 0 h 5810250"/>
              <a:gd name="connsiteX1" fmla="*/ 4086225 w 4086225"/>
              <a:gd name="connsiteY1" fmla="*/ 0 h 5810250"/>
              <a:gd name="connsiteX2" fmla="*/ 4086225 w 4086225"/>
              <a:gd name="connsiteY2" fmla="*/ 5810250 h 5810250"/>
              <a:gd name="connsiteX3" fmla="*/ 0 w 4086225"/>
              <a:gd name="connsiteY3" fmla="*/ 5810250 h 5810250"/>
              <a:gd name="connsiteX4" fmla="*/ 0 w 4086225"/>
              <a:gd name="connsiteY4" fmla="*/ 1508596 h 5810250"/>
              <a:gd name="connsiteX5" fmla="*/ 124788 w 4086225"/>
              <a:gd name="connsiteY5" fmla="*/ 1496016 h 5810250"/>
              <a:gd name="connsiteX6" fmla="*/ 619188 w 4086225"/>
              <a:gd name="connsiteY6" fmla="*/ 889407 h 5810250"/>
              <a:gd name="connsiteX7" fmla="*/ 124788 w 4086225"/>
              <a:gd name="connsiteY7" fmla="*/ 282798 h 5810250"/>
              <a:gd name="connsiteX8" fmla="*/ 0 w 4086225"/>
              <a:gd name="connsiteY8" fmla="*/ 270218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86225" h="5810250">
                <a:moveTo>
                  <a:pt x="0" y="0"/>
                </a:moveTo>
                <a:lnTo>
                  <a:pt x="4086225" y="0"/>
                </a:lnTo>
                <a:lnTo>
                  <a:pt x="4086225" y="5810250"/>
                </a:lnTo>
                <a:lnTo>
                  <a:pt x="0" y="5810250"/>
                </a:lnTo>
                <a:lnTo>
                  <a:pt x="0" y="1508596"/>
                </a:lnTo>
                <a:lnTo>
                  <a:pt x="124788" y="1496016"/>
                </a:lnTo>
                <a:cubicBezTo>
                  <a:pt x="406942" y="1438279"/>
                  <a:pt x="619188" y="1188630"/>
                  <a:pt x="619188" y="889407"/>
                </a:cubicBezTo>
                <a:cubicBezTo>
                  <a:pt x="619188" y="590184"/>
                  <a:pt x="406942" y="340535"/>
                  <a:pt x="124788" y="282798"/>
                </a:cubicBezTo>
                <a:lnTo>
                  <a:pt x="0" y="270218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8328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+ grand visuel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9217024" cy="360040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85974" y="4261172"/>
            <a:ext cx="4983026" cy="62033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=""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85973" y="3929941"/>
            <a:ext cx="2350699" cy="21602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5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="" xmlns:a16="http://schemas.microsoft.com/office/drawing/2014/main" id="{439507A2-7BAF-754B-9F30-2D204DC594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4982" y="5048340"/>
            <a:ext cx="3529013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6555198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36512" y="-22820"/>
            <a:ext cx="3949700" cy="5760640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4655715" y="732780"/>
            <a:ext cx="4248573" cy="756296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ou</a:t>
            </a:r>
            <a:br>
              <a:rPr lang="fr-FR" dirty="0"/>
            </a:br>
            <a:r>
              <a:rPr lang="fr-FR" dirty="0"/>
              <a:t>deux lignes max.</a:t>
            </a:r>
            <a:br>
              <a:rPr lang="fr-FR" dirty="0"/>
            </a:b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4">
            <a:extLst>
              <a:ext uri="{FF2B5EF4-FFF2-40B4-BE49-F238E27FC236}">
                <a16:creationId xmlns="" xmlns:a16="http://schemas.microsoft.com/office/drawing/2014/main" id="{CC12A447-4D61-1047-8C5D-1CA50C369C4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655714" y="401548"/>
            <a:ext cx="4248573" cy="22370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sz="1600" b="0" i="0">
                <a:solidFill>
                  <a:schemeClr val="tx1"/>
                </a:solidFill>
                <a:latin typeface="Graphik Regular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Client I Nom de projet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="" xmlns:a16="http://schemas.microsoft.com/office/drawing/2014/main" id="{79D8E2E4-DF85-4C47-9B98-7CE20591BB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655715" y="2130694"/>
            <a:ext cx="4248573" cy="331919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4476614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4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=""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23419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2B3DEDBC-EACD-4841-989E-DC064BC3CDA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39552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8DB2CFBE-C768-C74E-9B46-E3571A77E25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023448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24" name="Espace réservé de l’image 6">
            <a:extLst>
              <a:ext uri="{FF2B5EF4-FFF2-40B4-BE49-F238E27FC236}">
                <a16:creationId xmlns="" xmlns:a16="http://schemas.microsoft.com/office/drawing/2014/main" id="{935CC2AA-0E27-E344-968A-68C0DDC81594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8847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5" name="Espace réservé du texte 7">
            <a:extLst>
              <a:ext uri="{FF2B5EF4-FFF2-40B4-BE49-F238E27FC236}">
                <a16:creationId xmlns="" xmlns:a16="http://schemas.microsoft.com/office/drawing/2014/main" id="{5A530F67-67E1-FF42-A708-71D245ACB7E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023448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="" xmlns:a16="http://schemas.microsoft.com/office/drawing/2014/main" id="{6D82E9D9-E7E0-0E4C-9670-4AA6DCE04DC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2150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4" name="Espace réservé de l’image 6">
            <a:extLst>
              <a:ext uri="{FF2B5EF4-FFF2-40B4-BE49-F238E27FC236}">
                <a16:creationId xmlns="" xmlns:a16="http://schemas.microsoft.com/office/drawing/2014/main" id="{32CA4A7E-DA3F-0444-8624-DED8A80E57D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046017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5" name="Espace réservé du texte 7">
            <a:extLst>
              <a:ext uri="{FF2B5EF4-FFF2-40B4-BE49-F238E27FC236}">
                <a16:creationId xmlns="" xmlns:a16="http://schemas.microsoft.com/office/drawing/2014/main" id="{06F83C5A-E5BB-BE4D-8CDA-746BBADB1E2A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862150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6" name="Espace réservé du texte 7">
            <a:extLst>
              <a:ext uri="{FF2B5EF4-FFF2-40B4-BE49-F238E27FC236}">
                <a16:creationId xmlns="" xmlns:a16="http://schemas.microsoft.com/office/drawing/2014/main" id="{E67A0C93-D8A4-1B45-BA88-EE6C5771B26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00851" y="3494428"/>
            <a:ext cx="1581000" cy="44319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4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/>
            </a:pPr>
            <a:r>
              <a:rPr lang="fr-FR" dirty="0"/>
              <a:t>Texte</a:t>
            </a:r>
          </a:p>
        </p:txBody>
      </p:sp>
      <p:sp>
        <p:nvSpPr>
          <p:cNvPr id="37" name="Espace réservé de l’image 6">
            <a:extLst>
              <a:ext uri="{FF2B5EF4-FFF2-40B4-BE49-F238E27FC236}">
                <a16:creationId xmlns="" xmlns:a16="http://schemas.microsoft.com/office/drawing/2014/main" id="{D873766A-9A3E-D84A-9531-EAC94A42FDD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207315" y="2076282"/>
            <a:ext cx="1213266" cy="1213266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8" name="Espace réservé du texte 7">
            <a:extLst>
              <a:ext uri="{FF2B5EF4-FFF2-40B4-BE49-F238E27FC236}">
                <a16:creationId xmlns="" xmlns:a16="http://schemas.microsoft.com/office/drawing/2014/main" id="{B4EABAD6-A9B7-F74D-8C29-AC61F5DEDEF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700851" y="4135450"/>
            <a:ext cx="1581000" cy="10408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5162733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 8 personne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299442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14" name="Espace réservé de l’image 6">
            <a:extLst>
              <a:ext uri="{FF2B5EF4-FFF2-40B4-BE49-F238E27FC236}">
                <a16:creationId xmlns="" xmlns:a16="http://schemas.microsoft.com/office/drawing/2014/main" id="{D777450F-0271-F542-B353-AFD46D21055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522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7858BCC1-BFCF-CB4F-A291-9448BDBB69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1899" y="913284"/>
            <a:ext cx="7213725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="" xmlns:a16="http://schemas.microsoft.com/office/drawing/2014/main" id="{E94D6FD5-7CF0-6A45-AB80-1B2F03C0741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3955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28" name="Espace réservé de l’image 6">
            <a:extLst>
              <a:ext uri="{FF2B5EF4-FFF2-40B4-BE49-F238E27FC236}">
                <a16:creationId xmlns="" xmlns:a16="http://schemas.microsoft.com/office/drawing/2014/main" id="{0139CDDD-3267-0E4C-9A77-9DD5A66A03B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00546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30" name="Espace réservé du texte 7">
            <a:extLst>
              <a:ext uri="{FF2B5EF4-FFF2-40B4-BE49-F238E27FC236}">
                <a16:creationId xmlns="" xmlns:a16="http://schemas.microsoft.com/office/drawing/2014/main" id="{EE3D62C2-8762-944B-B79E-62AA138DAEF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02027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="" xmlns:a16="http://schemas.microsoft.com/office/drawing/2014/main" id="{F1F8B0B7-D870-584C-8ACC-CD848CC4749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020272" y="4680010"/>
            <a:ext cx="1581000" cy="553754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="" xmlns:a16="http://schemas.microsoft.com/office/drawing/2014/main" id="{C385BCD1-34A7-5042-AADB-39CEA78774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979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="" xmlns:a16="http://schemas.microsoft.com/office/drawing/2014/main" id="{0901087D-8982-CF45-BCCC-F5F648C3D47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860032" y="2792165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="" xmlns:a16="http://schemas.microsoft.com/office/drawing/2014/main" id="{3D63F8DD-BF98-2F40-896E-EC84FB54AE0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69979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1" name="Espace réservé du texte 7">
            <a:extLst>
              <a:ext uri="{FF2B5EF4-FFF2-40B4-BE49-F238E27FC236}">
                <a16:creationId xmlns="" xmlns:a16="http://schemas.microsoft.com/office/drawing/2014/main" id="{3D41A51C-CF11-E343-A77B-1A99DDA74DA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0032" y="4690364"/>
            <a:ext cx="1581000" cy="54340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900" b="0" i="0">
                <a:solidFill>
                  <a:schemeClr val="bg2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tx1"/>
                </a:solidFill>
              </a:defRPr>
            </a:lvl3pPr>
          </a:lstStyle>
          <a:p>
            <a:pPr lvl="0"/>
            <a:r>
              <a:rPr lang="fr-FR" dirty="0"/>
              <a:t>Nom</a:t>
            </a:r>
          </a:p>
          <a:p>
            <a:pPr lvl="1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  <a:p>
            <a:pPr lvl="2"/>
            <a:r>
              <a:rPr lang="fr-FR" dirty="0"/>
              <a:t>Texte</a:t>
            </a:r>
          </a:p>
        </p:txBody>
      </p:sp>
      <p:sp>
        <p:nvSpPr>
          <p:cNvPr id="42" name="Espace réservé de l’image 6">
            <a:extLst>
              <a:ext uri="{FF2B5EF4-FFF2-40B4-BE49-F238E27FC236}">
                <a16:creationId xmlns="" xmlns:a16="http://schemas.microsoft.com/office/drawing/2014/main" id="{EEAA8012-E715-1B4C-9B59-27F8BEFA16A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516570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4" name="Espace réservé de l’image 6">
            <a:extLst>
              <a:ext uri="{FF2B5EF4-FFF2-40B4-BE49-F238E27FC236}">
                <a16:creationId xmlns="" xmlns:a16="http://schemas.microsoft.com/office/drawing/2014/main" id="{5F74C86B-6DB0-3049-A731-AD61F256FA71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325940" y="1648106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5" name="Espace réservé de l’image 6">
            <a:extLst>
              <a:ext uri="{FF2B5EF4-FFF2-40B4-BE49-F238E27FC236}">
                <a16:creationId xmlns="" xmlns:a16="http://schemas.microsoft.com/office/drawing/2014/main" id="{773225E1-689A-544C-8AEB-7BCEC97FD6A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4522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6" name="Espace réservé de l’image 6">
            <a:extLst>
              <a:ext uri="{FF2B5EF4-FFF2-40B4-BE49-F238E27FC236}">
                <a16:creationId xmlns="" xmlns:a16="http://schemas.microsoft.com/office/drawing/2014/main" id="{E0759060-4C5F-CD41-987F-19F4F5B867B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0546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7" name="Espace réservé de l’image 6">
            <a:extLst>
              <a:ext uri="{FF2B5EF4-FFF2-40B4-BE49-F238E27FC236}">
                <a16:creationId xmlns="" xmlns:a16="http://schemas.microsoft.com/office/drawing/2014/main" id="{EBAF5CE1-ADFA-1148-8136-B747BAA788E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516570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48" name="Espace réservé de l’image 6">
            <a:extLst>
              <a:ext uri="{FF2B5EF4-FFF2-40B4-BE49-F238E27FC236}">
                <a16:creationId xmlns="" xmlns:a16="http://schemas.microsoft.com/office/drawing/2014/main" id="{49A0EA97-C9A9-6F4A-9A89-66FC9A257215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25940" y="3577580"/>
            <a:ext cx="969664" cy="969664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454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2484437" y="985292"/>
            <a:ext cx="3484563" cy="21602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Statut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2484436" y="601421"/>
            <a:ext cx="3484563" cy="3118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2000"/>
              </a:spcAft>
              <a:buNone/>
              <a:defRPr b="1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2pPr>
            <a:lvl3pPr marL="248400" indent="-141750">
              <a:spcBef>
                <a:spcPts val="800"/>
              </a:spcBef>
              <a:buSzPct val="140000"/>
              <a:buFont typeface="Arial" charset="0"/>
              <a:buChar char="•"/>
              <a:defRPr b="0" i="0">
                <a:solidFill>
                  <a:schemeClr val="tx1"/>
                </a:solidFill>
                <a:latin typeface="Graphik Medium" charset="0"/>
                <a:ea typeface="Graphik Medium" charset="0"/>
                <a:cs typeface="Graphik Medium" charset="0"/>
              </a:defRPr>
            </a:lvl3pPr>
            <a:lvl4pPr marL="1511300" indent="0">
              <a:buNone/>
              <a:defRPr/>
            </a:lvl4pPr>
            <a:lvl5pPr marL="1968500" indent="0">
              <a:buNone/>
              <a:defRPr/>
            </a:lvl5pPr>
          </a:lstStyle>
          <a:p>
            <a:pPr lvl="0"/>
            <a:r>
              <a:rPr lang="fr-FR" dirty="0"/>
              <a:t>Prénom NOM</a:t>
            </a:r>
          </a:p>
        </p:txBody>
      </p:sp>
      <p:sp>
        <p:nvSpPr>
          <p:cNvPr id="12" name="Espace réservé du pied de page 1">
            <a:extLst>
              <a:ext uri="{FF2B5EF4-FFF2-40B4-BE49-F238E27FC236}">
                <a16:creationId xmlns="" xmlns:a16="http://schemas.microsoft.com/office/drawing/2014/main" id="{DC71C5AF-AA70-1848-9A62-599D700666F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3" name="Espace réservé de l’image 6">
            <a:extLst>
              <a:ext uri="{FF2B5EF4-FFF2-40B4-BE49-F238E27FC236}">
                <a16:creationId xmlns="" xmlns:a16="http://schemas.microsoft.com/office/drawing/2014/main" id="{5969CB48-053C-D245-A013-9B58B99FC36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1600" y="247650"/>
            <a:ext cx="1322338" cy="1322338"/>
          </a:xfrm>
          <a:prstGeom prst="ellipse">
            <a:avLst/>
          </a:prstGeom>
          <a:noFill/>
        </p:spPr>
        <p:txBody>
          <a:bodyPr/>
          <a:lstStyle>
            <a:lvl1pPr marL="114300" indent="0">
              <a:buNone/>
              <a:defRPr/>
            </a:lvl1pPr>
          </a:lstStyle>
          <a:p>
            <a:endParaRPr lang="fr-FR" dirty="0"/>
          </a:p>
        </p:txBody>
      </p:sp>
      <p:sp>
        <p:nvSpPr>
          <p:cNvPr id="15" name="Espace réservé du texte 7">
            <a:extLst>
              <a:ext uri="{FF2B5EF4-FFF2-40B4-BE49-F238E27FC236}">
                <a16:creationId xmlns="" xmlns:a16="http://schemas.microsoft.com/office/drawing/2014/main" id="{E31404FA-7DE4-5945-95FE-1A62120BA1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2122313"/>
            <a:ext cx="4997449" cy="2751411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BB917F23-64F6-0142-89EF-F79EE38A2B89}"/>
              </a:ext>
            </a:extLst>
          </p:cNvPr>
          <p:cNvSpPr/>
          <p:nvPr userDrawn="1"/>
        </p:nvSpPr>
        <p:spPr>
          <a:xfrm>
            <a:off x="6702425" y="-72008"/>
            <a:ext cx="2441575" cy="58098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texte 7">
            <a:extLst>
              <a:ext uri="{FF2B5EF4-FFF2-40B4-BE49-F238E27FC236}">
                <a16:creationId xmlns="" xmlns:a16="http://schemas.microsoft.com/office/drawing/2014/main" id="{3726172B-746A-A943-AF9D-2BDD7899C33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204" y="599652"/>
            <a:ext cx="1884016" cy="427407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200" b="0" i="0">
                <a:solidFill>
                  <a:schemeClr val="bg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ct val="110000"/>
              <a:buFont typeface="Arial" panose="020B0604020202020204" pitchFamily="34" charset="0"/>
              <a:buChar char="•"/>
              <a:tabLst/>
              <a:defRPr sz="1200" b="0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1314324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8" name="Espace réservé du pied de page 1">
            <a:extLst>
              <a:ext uri="{FF2B5EF4-FFF2-40B4-BE49-F238E27FC236}">
                <a16:creationId xmlns="" xmlns:a16="http://schemas.microsoft.com/office/drawing/2014/main" id="{ECBFC6D1-F343-334A-A1FA-8CAB49C2FFA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1520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2875E33F-7B4B-8C4D-BC83-A8E5A01C76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71549" y="913284"/>
            <a:ext cx="3529013" cy="2880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7">
            <a:extLst>
              <a:ext uri="{FF2B5EF4-FFF2-40B4-BE49-F238E27FC236}">
                <a16:creationId xmlns="" xmlns:a16="http://schemas.microsoft.com/office/drawing/2014/main" id="{762D91BA-1571-B74B-A019-8A87663C8BF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9646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3487355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1 ligne + 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7567"/>
            <a:ext cx="7207251" cy="36004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71AD6D7D-CCBE-0E41-9CEF-E65754636B9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962C1AAE-3F94-D947-8472-AF699D6D4B1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71550" y="1633538"/>
            <a:ext cx="7204075" cy="316817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00000"/>
              <a:buFont typeface="Arial" panose="020B0604020202020204" pitchFamily="34" charset="0"/>
              <a:buChar char="•"/>
              <a:tabLst/>
              <a:defRPr sz="14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  <a:lvl3pPr marL="171450" indent="-1714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3pPr>
            <a:lvl4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00000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4pPr>
            <a:lvl5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b="0" i="0">
                <a:solidFill>
                  <a:schemeClr val="tx1"/>
                </a:solidFill>
                <a:latin typeface="Graphik" panose="020B0503030202060203" pitchFamily="34" charset="77"/>
              </a:defRPr>
            </a:lvl5pPr>
            <a:lvl6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6pPr>
            <a:lvl7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  <a:defRPr sz="1000" b="0" i="0">
                <a:solidFill>
                  <a:schemeClr val="tx1"/>
                </a:solidFill>
                <a:latin typeface="Graphik" panose="020B0503030202060203" pitchFamily="34" charset="77"/>
              </a:defRPr>
            </a:lvl7pPr>
            <a:lvl8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400" b="0" i="0">
                <a:solidFill>
                  <a:schemeClr val="tx1"/>
                </a:solidFill>
                <a:latin typeface="Graphik" panose="020B0503030202060203" pitchFamily="34" charset="77"/>
              </a:defRPr>
            </a:lvl8pPr>
            <a:lvl9pPr marL="172800" indent="-1728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  <a:defRPr sz="1200">
                <a:solidFill>
                  <a:schemeClr val="tx1"/>
                </a:solidFill>
              </a:defRPr>
            </a:lvl9pPr>
          </a:lstStyle>
          <a:p>
            <a:pPr lvl="0"/>
            <a:r>
              <a:rPr lang="fr-FR" dirty="0"/>
              <a:t>Texte</a:t>
            </a:r>
          </a:p>
          <a:p>
            <a:pPr lvl="1"/>
            <a:r>
              <a:rPr lang="fr-FR" dirty="0"/>
              <a:t>Puce 1</a:t>
            </a:r>
          </a:p>
          <a:p>
            <a:pPr lvl="2"/>
            <a:r>
              <a:rPr lang="fr-FR" dirty="0"/>
              <a:t>Puce 2</a:t>
            </a:r>
          </a:p>
          <a:p>
            <a:pPr lvl="3"/>
            <a:r>
              <a:rPr lang="fr-FR" dirty="0"/>
              <a:t>Puce 3</a:t>
            </a:r>
          </a:p>
          <a:p>
            <a:pPr lvl="4"/>
            <a:r>
              <a:rPr lang="fr-FR" dirty="0"/>
              <a:t>Puce chiffre</a:t>
            </a:r>
          </a:p>
          <a:p>
            <a:pPr lvl="5"/>
            <a:r>
              <a:rPr lang="fr-FR" sz="1200" dirty="0"/>
              <a:t>Puce chiffre 2</a:t>
            </a:r>
          </a:p>
          <a:p>
            <a:pPr lvl="6"/>
            <a:r>
              <a:rPr lang="fr-FR" sz="1000" dirty="0"/>
              <a:t>Puce chiffre 3</a:t>
            </a:r>
          </a:p>
          <a:p>
            <a:pPr lvl="7"/>
            <a:r>
              <a:rPr lang="fr-FR" sz="1400" dirty="0"/>
              <a:t>Puce lettre</a:t>
            </a:r>
          </a:p>
          <a:p>
            <a:pPr lvl="8"/>
            <a:r>
              <a:rPr lang="fr-FR" sz="1200" dirty="0"/>
              <a:t>Puce lettre</a:t>
            </a:r>
            <a:endParaRPr lang="fr-FR" sz="1000" dirty="0"/>
          </a:p>
        </p:txBody>
      </p:sp>
    </p:spTree>
    <p:extLst>
      <p:ext uri="{BB962C8B-B14F-4D97-AF65-F5344CB8AC3E}">
        <p14:creationId xmlns:p14="http://schemas.microsoft.com/office/powerpoint/2010/main" val="947870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6634" y="2137160"/>
            <a:ext cx="3260025" cy="1224719"/>
          </a:xfrm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Titre</a:t>
            </a:r>
            <a:br>
              <a:rPr lang="fr-FR" dirty="0"/>
            </a:br>
            <a:r>
              <a:rPr lang="fr-FR" dirty="0"/>
              <a:t>sur 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E7D1DC1E-5EEB-834D-AF1D-90EBF5D79C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56634" y="3505572"/>
            <a:ext cx="3260534" cy="36036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0" i="0"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7D5C721A-078F-E04F-970B-82D07636180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44263" y="5350996"/>
            <a:ext cx="1739900" cy="98792"/>
          </a:xfr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800" b="0" i="0">
                <a:solidFill>
                  <a:schemeClr val="tx1"/>
                </a:solidFill>
                <a:latin typeface="Graphik Medium" panose="020B0503030202060203" pitchFamily="34" charset="77"/>
              </a:defRPr>
            </a:lvl1pPr>
          </a:lstStyle>
          <a:p>
            <a:pPr lvl="0"/>
            <a:r>
              <a:rPr lang="fr-FR" dirty="0"/>
              <a:t>Version X </a:t>
            </a:r>
            <a:r>
              <a:rPr lang="fr-FR" sz="800" dirty="0">
                <a:solidFill>
                  <a:schemeClr val="tx1"/>
                </a:solidFill>
              </a:rPr>
              <a:t>•</a:t>
            </a:r>
            <a:r>
              <a:rPr lang="fr-FR" dirty="0"/>
              <a:t> Mois AAAA</a:t>
            </a:r>
          </a:p>
        </p:txBody>
      </p:sp>
      <p:sp>
        <p:nvSpPr>
          <p:cNvPr id="12" name="Espace réservé de l’image 11">
            <a:extLst>
              <a:ext uri="{FF2B5EF4-FFF2-40B4-BE49-F238E27FC236}">
                <a16:creationId xmlns="" xmlns:a16="http://schemas.microsoft.com/office/drawing/2014/main" id="{97FACDCD-22F3-E247-8491-F3B68C65BFF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586662" y="247649"/>
            <a:ext cx="1315399" cy="1241426"/>
          </a:xfrm>
          <a:ln>
            <a:noFill/>
          </a:ln>
        </p:spPr>
        <p:txBody>
          <a:bodyPr/>
          <a:lstStyle>
            <a:lvl1pPr marL="114300" indent="0" algn="l">
              <a:buNone/>
              <a:defRPr/>
            </a:lvl1pPr>
          </a:lstStyle>
          <a:p>
            <a:r>
              <a:rPr lang="fr-FR" dirty="0"/>
              <a:t>Logo client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01D0A953-5B47-094E-BF7A-88A18E8B62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56634" y="1849388"/>
            <a:ext cx="3260534" cy="144079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NOM DU CLIENT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16" name="Espace réservé de l’image 15">
            <a:extLst>
              <a:ext uri="{FF2B5EF4-FFF2-40B4-BE49-F238E27FC236}">
                <a16:creationId xmlns="" xmlns:a16="http://schemas.microsoft.com/office/drawing/2014/main" id="{2E8FE151-FA63-1F42-8425-512CFD7623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63795"/>
            <a:ext cx="5275262" cy="5880986"/>
          </a:xfrm>
          <a:custGeom>
            <a:avLst/>
            <a:gdLst>
              <a:gd name="connsiteX0" fmla="*/ 0 w 5275262"/>
              <a:gd name="connsiteY0" fmla="*/ 0 h 5689600"/>
              <a:gd name="connsiteX1" fmla="*/ 5275262 w 5275262"/>
              <a:gd name="connsiteY1" fmla="*/ 0 h 5689600"/>
              <a:gd name="connsiteX2" fmla="*/ 5275262 w 5275262"/>
              <a:gd name="connsiteY2" fmla="*/ 738053 h 5689600"/>
              <a:gd name="connsiteX3" fmla="*/ 5203708 w 5275262"/>
              <a:gd name="connsiteY3" fmla="*/ 764242 h 5689600"/>
              <a:gd name="connsiteX4" fmla="*/ 3816203 w 5275262"/>
              <a:gd name="connsiteY4" fmla="*/ 2857500 h 5689600"/>
              <a:gd name="connsiteX5" fmla="*/ 5203708 w 5275262"/>
              <a:gd name="connsiteY5" fmla="*/ 4950758 h 5689600"/>
              <a:gd name="connsiteX6" fmla="*/ 5275262 w 5275262"/>
              <a:gd name="connsiteY6" fmla="*/ 4976947 h 5689600"/>
              <a:gd name="connsiteX7" fmla="*/ 5275262 w 5275262"/>
              <a:gd name="connsiteY7" fmla="*/ 5689600 h 5689600"/>
              <a:gd name="connsiteX8" fmla="*/ 0 w 5275262"/>
              <a:gd name="connsiteY8" fmla="*/ 5689600 h 5689600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689600 h 5817191"/>
              <a:gd name="connsiteX9" fmla="*/ 0 w 5275262"/>
              <a:gd name="connsiteY9" fmla="*/ 0 h 5817191"/>
              <a:gd name="connsiteX0" fmla="*/ 0 w 5275262"/>
              <a:gd name="connsiteY0" fmla="*/ 0 h 5817191"/>
              <a:gd name="connsiteX1" fmla="*/ 5275262 w 5275262"/>
              <a:gd name="connsiteY1" fmla="*/ 0 h 5817191"/>
              <a:gd name="connsiteX2" fmla="*/ 5275262 w 5275262"/>
              <a:gd name="connsiteY2" fmla="*/ 738053 h 5817191"/>
              <a:gd name="connsiteX3" fmla="*/ 5203708 w 5275262"/>
              <a:gd name="connsiteY3" fmla="*/ 764242 h 5817191"/>
              <a:gd name="connsiteX4" fmla="*/ 3816203 w 5275262"/>
              <a:gd name="connsiteY4" fmla="*/ 2857500 h 5817191"/>
              <a:gd name="connsiteX5" fmla="*/ 5203708 w 5275262"/>
              <a:gd name="connsiteY5" fmla="*/ 4950758 h 5817191"/>
              <a:gd name="connsiteX6" fmla="*/ 5275262 w 5275262"/>
              <a:gd name="connsiteY6" fmla="*/ 4976947 h 5817191"/>
              <a:gd name="connsiteX7" fmla="*/ 5275262 w 5275262"/>
              <a:gd name="connsiteY7" fmla="*/ 5817191 h 5817191"/>
              <a:gd name="connsiteX8" fmla="*/ 0 w 5275262"/>
              <a:gd name="connsiteY8" fmla="*/ 5817191 h 5817191"/>
              <a:gd name="connsiteX9" fmla="*/ 0 w 5275262"/>
              <a:gd name="connsiteY9" fmla="*/ 0 h 5817191"/>
              <a:gd name="connsiteX0" fmla="*/ 0 w 5275262"/>
              <a:gd name="connsiteY0" fmla="*/ 53162 h 5870353"/>
              <a:gd name="connsiteX1" fmla="*/ 5275262 w 5275262"/>
              <a:gd name="connsiteY1" fmla="*/ 0 h 5870353"/>
              <a:gd name="connsiteX2" fmla="*/ 5275262 w 5275262"/>
              <a:gd name="connsiteY2" fmla="*/ 791215 h 5870353"/>
              <a:gd name="connsiteX3" fmla="*/ 5203708 w 5275262"/>
              <a:gd name="connsiteY3" fmla="*/ 817404 h 5870353"/>
              <a:gd name="connsiteX4" fmla="*/ 3816203 w 5275262"/>
              <a:gd name="connsiteY4" fmla="*/ 2910662 h 5870353"/>
              <a:gd name="connsiteX5" fmla="*/ 5203708 w 5275262"/>
              <a:gd name="connsiteY5" fmla="*/ 5003920 h 5870353"/>
              <a:gd name="connsiteX6" fmla="*/ 5275262 w 5275262"/>
              <a:gd name="connsiteY6" fmla="*/ 5030109 h 5870353"/>
              <a:gd name="connsiteX7" fmla="*/ 5275262 w 5275262"/>
              <a:gd name="connsiteY7" fmla="*/ 5870353 h 5870353"/>
              <a:gd name="connsiteX8" fmla="*/ 0 w 5275262"/>
              <a:gd name="connsiteY8" fmla="*/ 5870353 h 5870353"/>
              <a:gd name="connsiteX9" fmla="*/ 0 w 5275262"/>
              <a:gd name="connsiteY9" fmla="*/ 53162 h 5870353"/>
              <a:gd name="connsiteX0" fmla="*/ 10632 w 5275262"/>
              <a:gd name="connsiteY0" fmla="*/ 0 h 5880986"/>
              <a:gd name="connsiteX1" fmla="*/ 5275262 w 5275262"/>
              <a:gd name="connsiteY1" fmla="*/ 10633 h 5880986"/>
              <a:gd name="connsiteX2" fmla="*/ 5275262 w 5275262"/>
              <a:gd name="connsiteY2" fmla="*/ 801848 h 5880986"/>
              <a:gd name="connsiteX3" fmla="*/ 5203708 w 5275262"/>
              <a:gd name="connsiteY3" fmla="*/ 828037 h 5880986"/>
              <a:gd name="connsiteX4" fmla="*/ 3816203 w 5275262"/>
              <a:gd name="connsiteY4" fmla="*/ 2921295 h 5880986"/>
              <a:gd name="connsiteX5" fmla="*/ 5203708 w 5275262"/>
              <a:gd name="connsiteY5" fmla="*/ 5014553 h 5880986"/>
              <a:gd name="connsiteX6" fmla="*/ 5275262 w 5275262"/>
              <a:gd name="connsiteY6" fmla="*/ 5040742 h 5880986"/>
              <a:gd name="connsiteX7" fmla="*/ 5275262 w 5275262"/>
              <a:gd name="connsiteY7" fmla="*/ 5880986 h 5880986"/>
              <a:gd name="connsiteX8" fmla="*/ 0 w 5275262"/>
              <a:gd name="connsiteY8" fmla="*/ 5880986 h 5880986"/>
              <a:gd name="connsiteX9" fmla="*/ 10632 w 5275262"/>
              <a:gd name="connsiteY9" fmla="*/ 0 h 5880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75262" h="5880986">
                <a:moveTo>
                  <a:pt x="10632" y="0"/>
                </a:moveTo>
                <a:lnTo>
                  <a:pt x="5275262" y="10633"/>
                </a:lnTo>
                <a:lnTo>
                  <a:pt x="5275262" y="801848"/>
                </a:lnTo>
                <a:lnTo>
                  <a:pt x="5203708" y="828037"/>
                </a:lnTo>
                <a:cubicBezTo>
                  <a:pt x="4388329" y="1172913"/>
                  <a:pt x="3816203" y="1980290"/>
                  <a:pt x="3816203" y="2921295"/>
                </a:cubicBezTo>
                <a:cubicBezTo>
                  <a:pt x="3816203" y="3862300"/>
                  <a:pt x="4388329" y="4669677"/>
                  <a:pt x="5203708" y="5014553"/>
                </a:cubicBezTo>
                <a:lnTo>
                  <a:pt x="5275262" y="5040742"/>
                </a:lnTo>
                <a:lnTo>
                  <a:pt x="5275262" y="5880986"/>
                </a:lnTo>
                <a:lnTo>
                  <a:pt x="0" y="5880986"/>
                </a:lnTo>
                <a:lnTo>
                  <a:pt x="10632" y="0"/>
                </a:lnTo>
                <a:close/>
              </a:path>
            </a:pathLst>
          </a:custGeom>
          <a:noFill/>
          <a:ln>
            <a:noFill/>
          </a:ln>
        </p:spPr>
        <p:txBody>
          <a:bodyPr wrap="square"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243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2601865" y="-526876"/>
            <a:ext cx="13843728" cy="4971503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655552" y="1194926"/>
            <a:ext cx="34772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merci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Nom de la personne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648421" cy="6370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Paris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157 rue Anatole France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92300 Levallois Perret</a:t>
            </a:r>
          </a:p>
          <a:p>
            <a:pPr lvl="1">
              <a:lnSpc>
                <a:spcPct val="120000"/>
              </a:lnSpc>
            </a:pPr>
            <a:r>
              <a:rPr lang="fr-FR" sz="9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9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42260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="" xmlns:a16="http://schemas.microsoft.com/office/drawing/2014/main" id="{B6AA2096-0D4C-864A-BA94-9248A2B3F9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-111252" y="-526876"/>
            <a:ext cx="10380421" cy="4899761"/>
          </a:xfrm>
          <a:prstGeom prst="rect">
            <a:avLst/>
          </a:prstGeom>
        </p:spPr>
      </p:pic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20441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imple">
    <p:bg>
      <p:bgRef idx="1001">
        <a:schemeClr val="bg2"/>
      </p:bgRef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403299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7" name="ZoneTexte 6"/>
          <p:cNvSpPr txBox="1"/>
          <p:nvPr userDrawn="1"/>
        </p:nvSpPr>
        <p:spPr>
          <a:xfrm>
            <a:off x="899592" y="1201316"/>
            <a:ext cx="672476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Thank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 </a:t>
            </a:r>
            <a:r>
              <a:rPr lang="fr-FR" sz="8800" b="1" i="0" dirty="0" err="1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you</a:t>
            </a:r>
            <a:r>
              <a:rPr lang="fr-FR" sz="8800" b="1" i="0" dirty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rPr>
              <a:t>.</a:t>
            </a:r>
          </a:p>
        </p:txBody>
      </p:sp>
      <p:sp>
        <p:nvSpPr>
          <p:cNvPr id="43" name="Espace réservé du texte 7"/>
          <p:cNvSpPr>
            <a:spLocks noGrp="1"/>
          </p:cNvSpPr>
          <p:nvPr>
            <p:ph type="body" sz="quarter" idx="21" hasCustomPrompt="1"/>
          </p:nvPr>
        </p:nvSpPr>
        <p:spPr>
          <a:xfrm>
            <a:off x="2671578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44" name="Espace réservé du texte 7"/>
          <p:cNvSpPr>
            <a:spLocks noGrp="1"/>
          </p:cNvSpPr>
          <p:nvPr>
            <p:ph type="body" sz="quarter" idx="22" hasCustomPrompt="1"/>
          </p:nvPr>
        </p:nvSpPr>
        <p:spPr>
          <a:xfrm>
            <a:off x="4883150" y="4771865"/>
            <a:ext cx="1648421" cy="67802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9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indent="0">
              <a:lnSpc>
                <a:spcPct val="120000"/>
              </a:lnSpc>
              <a:spcBef>
                <a:spcPts val="0"/>
              </a:spcBef>
              <a:buSzPct val="140000"/>
              <a:buFont typeface="Arial" charset="0"/>
              <a:buNone/>
              <a:defRPr sz="9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Name</a:t>
            </a:r>
          </a:p>
          <a:p>
            <a:pPr lvl="1"/>
            <a:r>
              <a:rPr lang="fr-FR" b="0" dirty="0"/>
              <a:t>Information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="" xmlns:a16="http://schemas.microsoft.com/office/drawing/2014/main" id="{0D43FE98-EDBC-1D4E-90F5-EA319372EB4C}"/>
              </a:ext>
            </a:extLst>
          </p:cNvPr>
          <p:cNvSpPr txBox="1"/>
          <p:nvPr userDrawn="1"/>
        </p:nvSpPr>
        <p:spPr>
          <a:xfrm>
            <a:off x="7129496" y="4771865"/>
            <a:ext cx="1774792" cy="729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fr-FR" sz="900" b="1" i="0" dirty="0" err="1">
                <a:solidFill>
                  <a:schemeClr val="tx1"/>
                </a:solidFill>
                <a:latin typeface="Graphik Bold" panose="020B0503030202060203" pitchFamily="34" charset="77"/>
              </a:rPr>
              <a:t>ekino</a:t>
            </a:r>
            <a:r>
              <a:rPr lang="fr-FR" sz="900" b="1" i="0" dirty="0">
                <a:solidFill>
                  <a:schemeClr val="tx1"/>
                </a:solidFill>
                <a:latin typeface="Graphik Bold" panose="020B0503030202060203" pitchFamily="34" charset="77"/>
              </a:rPr>
              <a:t>, London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The HKX Building, 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3 </a:t>
            </a: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Pancras</a:t>
            </a:r>
            <a:r>
              <a:rPr lang="fr-FR" sz="800" b="0" i="0" dirty="0">
                <a:solidFill>
                  <a:schemeClr val="tx1"/>
                </a:solidFill>
                <a:latin typeface="Graphik Medium" panose="020B0503030202060203" pitchFamily="34" charset="77"/>
              </a:rPr>
              <a:t> Square, Kings Cross London N1C 4AG</a:t>
            </a:r>
          </a:p>
          <a:p>
            <a:pPr lvl="1">
              <a:lnSpc>
                <a:spcPct val="120000"/>
              </a:lnSpc>
            </a:pPr>
            <a:r>
              <a:rPr lang="fr-FR" sz="800" b="0" i="0" dirty="0" err="1">
                <a:solidFill>
                  <a:schemeClr val="tx1"/>
                </a:solidFill>
                <a:latin typeface="Graphik Medium" panose="020B0503030202060203" pitchFamily="34" charset="77"/>
              </a:rPr>
              <a:t>ekino.com</a:t>
            </a:r>
            <a:endParaRPr lang="fr-FR" sz="800" b="0" i="0" dirty="0">
              <a:solidFill>
                <a:schemeClr val="tx1"/>
              </a:solidFill>
              <a:latin typeface="Graphik Medium" panose="020B0503030202060203" pitchFamily="34" charset="77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="" xmlns:a16="http://schemas.microsoft.com/office/drawing/2014/main" id="{6E3F3AD5-D7D1-604B-8EBA-D1C2601DF10F}"/>
              </a:ext>
            </a:extLst>
          </p:cNvPr>
          <p:cNvSpPr txBox="1"/>
          <p:nvPr userDrawn="1"/>
        </p:nvSpPr>
        <p:spPr>
          <a:xfrm>
            <a:off x="892099" y="2576726"/>
            <a:ext cx="6724760" cy="78483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>
                <a:alpha val="47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Graphik Semibold" charset="0"/>
                <a:ea typeface="Graphik Semibold" charset="0"/>
                <a:cs typeface="Graphik Semibold" charset="0"/>
              </a:rPr>
              <a:t>Merci.  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Cảm</a:t>
            </a:r>
            <a:r>
              <a:rPr lang="en-US" sz="37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3700" b="1" dirty="0" err="1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ơn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Arial" charset="0"/>
                <a:cs typeface="Arial" charset="0"/>
              </a:rPr>
              <a:t>.</a:t>
            </a:r>
            <a:r>
              <a:rPr lang="en-US" sz="3700" dirty="0">
                <a:solidFill>
                  <a:schemeClr val="tx1">
                    <a:alpha val="20000"/>
                  </a:schemeClr>
                </a:solidFill>
                <a:latin typeface="+mn-lt"/>
                <a:ea typeface="Graphik" charset="0"/>
                <a:cs typeface="Graphik" charset="0"/>
              </a:rPr>
              <a:t>   </a:t>
            </a:r>
            <a:r>
              <a:rPr lang="zh-CN" alt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谢谢</a:t>
            </a:r>
            <a:r>
              <a:rPr lang="fr-FR" altLang="zh-CN" sz="4500" b="1" dirty="0">
                <a:solidFill>
                  <a:schemeClr val="tx1">
                    <a:alpha val="20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.</a:t>
            </a:r>
            <a:r>
              <a:rPr lang="en-US" sz="4500" b="1" dirty="0">
                <a:solidFill>
                  <a:schemeClr val="tx1">
                    <a:alpha val="20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en-US" sz="4500" b="1" noProof="0" dirty="0">
              <a:solidFill>
                <a:schemeClr val="tx1">
                  <a:alpha val="2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5880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o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B4CFA3AC-87F0-0A43-8D2A-6AFEA54AE6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263" y="1645286"/>
            <a:ext cx="3260025" cy="2477452"/>
          </a:xfrm>
        </p:spPr>
        <p:txBody>
          <a:bodyPr lIns="0" tIns="0" rIns="0" bIns="0" anchor="ctr" anchorCtr="0"/>
          <a:lstStyle>
            <a:lvl1pPr>
              <a:lnSpc>
                <a:spcPct val="100000"/>
              </a:lnSpc>
              <a:defRPr sz="2800" b="1" i="0">
                <a:solidFill>
                  <a:schemeClr val="tx1"/>
                </a:solidFill>
                <a:latin typeface="Graphik Bold" panose="020B0503030202060203" pitchFamily="34" charset="77"/>
              </a:defRPr>
            </a:lvl1pPr>
          </a:lstStyle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/>
              <a:t>Des questions?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="" xmlns:a16="http://schemas.microsoft.com/office/drawing/2014/main" id="{4B2E151A-B638-CD43-9E7A-DBEC56E1D4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54149" y="5186275"/>
            <a:ext cx="947912" cy="263512"/>
          </a:xfrm>
          <a:prstGeom prst="rect">
            <a:avLst/>
          </a:prstGeom>
        </p:spPr>
      </p:pic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1D19710-04C1-6E40-A26D-2EAAF10A5E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36512" y="-34909"/>
            <a:ext cx="5275262" cy="5809828"/>
          </a:xfr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05398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6947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 hasCustomPrompt="1"/>
          </p:nvPr>
        </p:nvSpPr>
        <p:spPr>
          <a:xfrm>
            <a:off x="962658" y="553244"/>
            <a:ext cx="7212968" cy="3873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2400" baseline="0">
                <a:solidFill>
                  <a:schemeClr val="bg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fr-FR" sz="2400" dirty="0"/>
              <a:t>Titre sur une ligne max.</a:t>
            </a:r>
            <a:endParaRPr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7ACF46C2-7A7B-7C4D-991D-EA2ECDE2DF95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="" xmlns:a16="http://schemas.microsoft.com/office/drawing/2014/main" id="{E2A91388-AC3A-4C44-8460-F31496FCA62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 anchor="t" anchorCtr="0"/>
          <a:lstStyle>
            <a:lvl1pPr>
              <a:defRPr sz="700" b="0" i="0"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4" name="Shape 11">
            <a:extLst>
              <a:ext uri="{FF2B5EF4-FFF2-40B4-BE49-F238E27FC236}">
                <a16:creationId xmlns="" xmlns:a16="http://schemas.microsoft.com/office/drawing/2014/main" id="{54DDF9B6-A6DE-804E-8E9D-1077FFB570A7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968375" y="1441449"/>
            <a:ext cx="588963" cy="350748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lvl="0" algn="l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SzPts val="2800"/>
              <a:buNone/>
              <a:defRPr sz="1800" b="1" i="0">
                <a:solidFill>
                  <a:schemeClr val="bg2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fr-FR" dirty="0"/>
              <a:t>01.</a:t>
            </a:r>
          </a:p>
          <a:p>
            <a:r>
              <a:rPr lang="fr-FR" dirty="0"/>
              <a:t>02.</a:t>
            </a:r>
          </a:p>
          <a:p>
            <a:r>
              <a:rPr lang="fr-FR" dirty="0"/>
              <a:t>03.</a:t>
            </a:r>
          </a:p>
          <a:p>
            <a:r>
              <a:rPr lang="fr-FR" dirty="0"/>
              <a:t>04.</a:t>
            </a:r>
          </a:p>
          <a:p>
            <a:r>
              <a:rPr lang="fr-FR" dirty="0"/>
              <a:t>05.</a:t>
            </a:r>
          </a:p>
          <a:p>
            <a:r>
              <a:rPr lang="fr-FR" dirty="0"/>
              <a:t>06.</a:t>
            </a:r>
          </a:p>
          <a:p>
            <a:r>
              <a:rPr lang="fr-FR" dirty="0"/>
              <a:t>07.</a:t>
            </a:r>
            <a:endParaRPr dirty="0"/>
          </a:p>
        </p:txBody>
      </p:sp>
      <p:sp>
        <p:nvSpPr>
          <p:cNvPr id="15" name="Espace réservé du texte 6">
            <a:extLst>
              <a:ext uri="{FF2B5EF4-FFF2-40B4-BE49-F238E27FC236}">
                <a16:creationId xmlns="" xmlns:a16="http://schemas.microsoft.com/office/drawing/2014/main" id="{6788E4D8-B1B3-7C43-B8F9-940FB844C1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04975" y="1441450"/>
            <a:ext cx="4997450" cy="3507480"/>
          </a:xfr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b="0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/>
              <a:t>Chapitre</a:t>
            </a:r>
          </a:p>
          <a:p>
            <a:pPr lvl="0"/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/>
              <a:t>Chapitre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  <p:sp>
        <p:nvSpPr>
          <p:cNvPr id="17" name="Espace réservé du texte 6">
            <a:extLst>
              <a:ext uri="{FF2B5EF4-FFF2-40B4-BE49-F238E27FC236}">
                <a16:creationId xmlns="" xmlns:a16="http://schemas.microsoft.com/office/drawing/2014/main" id="{89CD3C70-989F-CD4A-8F3A-645B9DF10B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50063" y="1441450"/>
            <a:ext cx="1325562" cy="3507480"/>
          </a:xfrm>
        </p:spPr>
        <p:txBody>
          <a:bodyPr lIns="0" tIns="72000" rIns="0" bIns="0" anchor="t" anchorCtr="0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 sz="1100" b="1" i="0" baseline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5969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2pPr>
            <a:lvl3pPr marL="10541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3pPr>
            <a:lvl4pPr marL="15113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4pPr>
            <a:lvl5pPr marL="1968500" indent="0">
              <a:lnSpc>
                <a:spcPct val="100000"/>
              </a:lnSpc>
              <a:spcAft>
                <a:spcPts val="1100"/>
              </a:spcAft>
              <a:buNone/>
              <a:defRPr b="0" i="0">
                <a:latin typeface="Graphik Courant" charset="0"/>
                <a:ea typeface="Graphik Courant" charset="0"/>
                <a:cs typeface="Graphik Courant" charset="0"/>
              </a:defRPr>
            </a:lvl5pPr>
          </a:lstStyle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lvl="0"/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r>
              <a:rPr lang="fr-FR" dirty="0" err="1"/>
              <a:t>p.X-X</a:t>
            </a: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Clr>
                <a:schemeClr val="dk2"/>
              </a:buClr>
              <a:buSzPts val="1800"/>
              <a:buFont typeface="Arial" charset="0"/>
              <a:buNone/>
              <a:tabLst/>
              <a:defRPr/>
            </a:pPr>
            <a:endParaRPr lang="fr-F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4C7B0B3-8E10-FA42-B883-A8F95813C4C6}"/>
              </a:ext>
            </a:extLst>
          </p:cNvPr>
          <p:cNvSpPr/>
          <p:nvPr userDrawn="1"/>
        </p:nvSpPr>
        <p:spPr>
          <a:xfrm>
            <a:off x="0" y="0"/>
            <a:ext cx="9144000" cy="58098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1C35ED33-841E-4A4D-8D2E-11B28F5B0F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1550" y="709031"/>
            <a:ext cx="6507601" cy="2219907"/>
          </a:xfrm>
        </p:spPr>
        <p:txBody>
          <a:bodyPr lIns="0" tIns="0" rIns="0" bIns="0" anchor="b" anchorCtr="0"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sur </a:t>
            </a:r>
            <a:br>
              <a:rPr lang="fr-FR" dirty="0"/>
            </a:br>
            <a:r>
              <a:rPr lang="fr-FR" dirty="0"/>
              <a:t>deux ou</a:t>
            </a:r>
            <a:br>
              <a:rPr lang="fr-FR" dirty="0"/>
            </a:br>
            <a:r>
              <a:rPr lang="fr-FR" dirty="0"/>
              <a:t>trois lignes max.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="" xmlns:a16="http://schemas.microsoft.com/office/drawing/2014/main" id="{5FD1AC27-D6EE-474B-9F81-37A428A5EC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037" y="3228041"/>
            <a:ext cx="2779513" cy="1341437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1200"/>
              </a:spcAft>
              <a:buNone/>
              <a:defRPr sz="1200" b="1" i="0">
                <a:solidFill>
                  <a:schemeClr val="bg1"/>
                </a:solidFill>
                <a:latin typeface="Graphik Bold" panose="020B0503030202060203" pitchFamily="34" charset="77"/>
              </a:defRPr>
            </a:lvl1pPr>
          </a:lstStyle>
          <a:p>
            <a:pPr lvl="0"/>
            <a:r>
              <a:rPr lang="fr-FR" dirty="0"/>
              <a:t>Chapitre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1694C446-A8A0-1849-A5CA-AD8C5899788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13188" y="2425452"/>
            <a:ext cx="4991100" cy="3024436"/>
          </a:xfrm>
        </p:spPr>
        <p:txBody>
          <a:bodyPr lIns="0" tIns="0" rIns="0" bIns="0"/>
          <a:lstStyle>
            <a:lvl1pPr marL="114300" indent="0" algn="r">
              <a:buNone/>
              <a:defRPr sz="22000" b="1" i="0">
                <a:solidFill>
                  <a:schemeClr val="lt1">
                    <a:alpha val="19000"/>
                  </a:schemeClr>
                </a:solidFill>
                <a:latin typeface="Graphik" panose="020B0503030202060203" pitchFamily="34" charset="77"/>
              </a:defRPr>
            </a:lvl1pPr>
          </a:lstStyle>
          <a:p>
            <a:pPr lvl="0"/>
            <a:r>
              <a:rPr lang="fr-FR" dirty="0"/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897416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9" name="Espace réservé du texte 7"/>
          <p:cNvSpPr>
            <a:spLocks noGrp="1"/>
          </p:cNvSpPr>
          <p:nvPr>
            <p:ph type="body" sz="quarter" idx="20" hasCustomPrompt="1"/>
          </p:nvPr>
        </p:nvSpPr>
        <p:spPr>
          <a:xfrm>
            <a:off x="5618170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="" xmlns:a16="http://schemas.microsoft.com/office/drawing/2014/main" id="{04A53A7C-83E1-9A47-BE1A-13EC3A3ED758}"/>
              </a:ext>
            </a:extLst>
          </p:cNvPr>
          <p:cNvCxnSpPr/>
          <p:nvPr userDrawn="1"/>
        </p:nvCxnSpPr>
        <p:spPr>
          <a:xfrm>
            <a:off x="5618170" y="4729708"/>
            <a:ext cx="28900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Espace réservé du texte 7">
            <a:extLst>
              <a:ext uri="{FF2B5EF4-FFF2-40B4-BE49-F238E27FC236}">
                <a16:creationId xmlns="" xmlns:a16="http://schemas.microsoft.com/office/drawing/2014/main" id="{8EF907B3-D79B-E042-99D0-4D21445E42D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18170" y="4924813"/>
            <a:ext cx="1231894" cy="525075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sz="1100" b="0" i="0">
                <a:solidFill>
                  <a:schemeClr val="bg2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5834ABA2-75DB-3847-A412-13462AC602D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76849" y="2425453"/>
            <a:ext cx="1231894" cy="2088232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  <a:p>
            <a:pPr lvl="1"/>
            <a:r>
              <a:rPr lang="fr-FR" dirty="0"/>
              <a:t>Texte </a:t>
            </a:r>
          </a:p>
        </p:txBody>
      </p:sp>
      <p:sp>
        <p:nvSpPr>
          <p:cNvPr id="24" name="Espace réservé de l’image 23">
            <a:extLst>
              <a:ext uri="{FF2B5EF4-FFF2-40B4-BE49-F238E27FC236}">
                <a16:creationId xmlns="" xmlns:a16="http://schemas.microsoft.com/office/drawing/2014/main" id="{5B9EE71F-F360-7342-865E-3A6EE231010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618163" y="1129308"/>
            <a:ext cx="2889250" cy="1080122"/>
          </a:xfrm>
        </p:spPr>
        <p:txBody>
          <a:bodyPr/>
          <a:lstStyle/>
          <a:p>
            <a:endParaRPr lang="fr-FR"/>
          </a:p>
        </p:txBody>
      </p:sp>
      <p:sp>
        <p:nvSpPr>
          <p:cNvPr id="12" name="Espace réservé du texte 7">
            <a:extLst>
              <a:ext uri="{FF2B5EF4-FFF2-40B4-BE49-F238E27FC236}">
                <a16:creationId xmlns="" xmlns:a16="http://schemas.microsoft.com/office/drawing/2014/main" id="{5C8E655E-35F0-DC4F-A03F-EE8E393625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="" xmlns:a16="http://schemas.microsoft.com/office/drawing/2014/main" id="{5506BB42-BCA8-954A-A5E6-6D39D29544E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="" xmlns:a16="http://schemas.microsoft.com/office/drawing/2014/main" id="{96CBA6D0-E9DD-6144-B0C5-893EE5B7EAC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8" name="Espace réservé du texte 7">
            <a:extLst>
              <a:ext uri="{FF2B5EF4-FFF2-40B4-BE49-F238E27FC236}">
                <a16:creationId xmlns="" xmlns:a16="http://schemas.microsoft.com/office/drawing/2014/main" id="{9AF7F2FB-0FA3-EB40-BD1F-9B33AF802F1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2FCB2D46-2E77-204D-85B7-0FDD1EB6B6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="" xmlns:a16="http://schemas.microsoft.com/office/drawing/2014/main" id="{468EE1CD-A454-3349-BBD3-10C3EC2F55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C0AB89DF-BAA1-EE49-9654-42C3BBB909E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97215F4F-81C9-274C-B1B8-C3996AC0815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423921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ffres clefs 2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06BC764-6624-C241-A32A-F11B3C8021F3}"/>
              </a:ext>
            </a:extLst>
          </p:cNvPr>
          <p:cNvSpPr/>
          <p:nvPr userDrawn="1"/>
        </p:nvSpPr>
        <p:spPr>
          <a:xfrm>
            <a:off x="3491880" y="-94828"/>
            <a:ext cx="1746870" cy="59046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’image 6">
            <a:extLst>
              <a:ext uri="{FF2B5EF4-FFF2-40B4-BE49-F238E27FC236}">
                <a16:creationId xmlns="" xmlns:a16="http://schemas.microsoft.com/office/drawing/2014/main" id="{0FADE2F4-AEA9-7040-9EE7-36501E34BAB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08520" y="-94828"/>
            <a:ext cx="3600400" cy="5904656"/>
          </a:xfrm>
          <a:solidFill>
            <a:schemeClr val="bg2"/>
          </a:solidFill>
        </p:spPr>
        <p:txBody>
          <a:bodyPr/>
          <a:lstStyle/>
          <a:p>
            <a:endParaRPr lang="fr-FR" dirty="0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5585712" y="467567"/>
            <a:ext cx="3318575" cy="301701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1 ligne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6" name="Espace réservé du texte 7">
            <a:extLst>
              <a:ext uri="{FF2B5EF4-FFF2-40B4-BE49-F238E27FC236}">
                <a16:creationId xmlns="" xmlns:a16="http://schemas.microsoft.com/office/drawing/2014/main" id="{2FC76A34-9FB6-1348-8CC8-84268B22F7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618169" y="1645990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="" xmlns:a16="http://schemas.microsoft.com/office/drawing/2014/main" id="{6845FA8D-4209-1840-819B-82F0E1A89A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85712" y="913284"/>
            <a:ext cx="3318576" cy="504056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buNone/>
              <a:defRPr sz="1600" b="1" i="0">
                <a:solidFill>
                  <a:schemeClr val="accent5"/>
                </a:solidFill>
                <a:latin typeface="Graphik Semibold" panose="020B0503030202060203" pitchFamily="34" charset="77"/>
              </a:defRPr>
            </a:lvl1pPr>
          </a:lstStyle>
          <a:p>
            <a:pPr lvl="0"/>
            <a:r>
              <a:rPr lang="fr-FR" dirty="0"/>
              <a:t>Sous-titre sur une</a:t>
            </a:r>
          </a:p>
          <a:p>
            <a:pPr lvl="0"/>
            <a:r>
              <a:rPr lang="fr-FR" dirty="0"/>
              <a:t>Ou deux lignes max.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="" xmlns:a16="http://schemas.microsoft.com/office/drawing/2014/main" id="{BAEF7D0A-618D-1645-BC3B-1923969980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65550" y="8412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="" xmlns:a16="http://schemas.microsoft.com/office/drawing/2014/main" id="{395EB4CD-62DF-2342-A38E-D6E9615D430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765550" y="1273324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5" name="Espace réservé du texte 7">
            <a:extLst>
              <a:ext uri="{FF2B5EF4-FFF2-40B4-BE49-F238E27FC236}">
                <a16:creationId xmlns="" xmlns:a16="http://schemas.microsoft.com/office/drawing/2014/main" id="{806EA528-FF9B-0641-AFDC-59E3FC8F9D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65550" y="1951183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="" xmlns:a16="http://schemas.microsoft.com/office/drawing/2014/main" id="{8A6B8B23-DDF4-7540-A9F5-A75417694E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65550" y="3061090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7E3A1BA6-18C0-7C4C-8FC3-B8BF9E6E62D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65550" y="417099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32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00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="" xmlns:a16="http://schemas.microsoft.com/office/drawing/2014/main" id="{EFB890F4-192F-E747-8702-1252B9412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765550" y="238568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="" xmlns:a16="http://schemas.microsoft.com/office/drawing/2014/main" id="{24F263A9-B265-2D47-B2DC-50A33EDDDC8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65550" y="3507476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6" name="Espace réservé du texte 7">
            <a:extLst>
              <a:ext uri="{FF2B5EF4-FFF2-40B4-BE49-F238E27FC236}">
                <a16:creationId xmlns="" xmlns:a16="http://schemas.microsoft.com/office/drawing/2014/main" id="{9306EEB9-1B1D-E240-A10F-A13189049666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765550" y="4610412"/>
            <a:ext cx="1231894" cy="43204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0"/>
              </a:spcAft>
              <a:buNone/>
              <a:defRPr sz="1100" b="1" i="0">
                <a:solidFill>
                  <a:schemeClr val="bg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100" b="1" i="0">
                <a:solidFill>
                  <a:schemeClr val="bg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7" name="Espace réservé du texte 7">
            <a:extLst>
              <a:ext uri="{FF2B5EF4-FFF2-40B4-BE49-F238E27FC236}">
                <a16:creationId xmlns="" xmlns:a16="http://schemas.microsoft.com/office/drawing/2014/main" id="{027FB625-18B5-BF45-825C-3945772B2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18169" y="1951183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8" name="Espace réservé du texte 7">
            <a:extLst>
              <a:ext uri="{FF2B5EF4-FFF2-40B4-BE49-F238E27FC236}">
                <a16:creationId xmlns="" xmlns:a16="http://schemas.microsoft.com/office/drawing/2014/main" id="{C4C5339A-F837-C442-9FBA-0083D276A39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618169" y="2946888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BB31F08C-4BD0-6A42-847B-1FCCB9AB1E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618169" y="3252081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="" xmlns:a16="http://schemas.microsoft.com/office/drawing/2014/main" id="{975DDBCD-3E28-8348-87BB-D9AE8FD754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618169" y="4285494"/>
            <a:ext cx="3286119" cy="305193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6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="" xmlns:a16="http://schemas.microsoft.com/office/drawing/2014/main" id="{A99F7E81-0F14-BC44-8047-A6EB852841C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18169" y="4590687"/>
            <a:ext cx="3286119" cy="83488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3998116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suels + tex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71550" y="469826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8" name="Espace réservé de l’image 7">
            <a:extLst>
              <a:ext uri="{FF2B5EF4-FFF2-40B4-BE49-F238E27FC236}">
                <a16:creationId xmlns="" xmlns:a16="http://schemas.microsoft.com/office/drawing/2014/main" id="{A3074638-B6E1-CA48-9ED4-774E6DBAC55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3955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6" name="Espace réservé de l’image 7">
            <a:extLst>
              <a:ext uri="{FF2B5EF4-FFF2-40B4-BE49-F238E27FC236}">
                <a16:creationId xmlns="" xmlns:a16="http://schemas.microsoft.com/office/drawing/2014/main" id="{A847B28A-4E86-2F4C-B6D2-6DDE93430F3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699793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7" name="Espace réservé de l’image 7">
            <a:extLst>
              <a:ext uri="{FF2B5EF4-FFF2-40B4-BE49-F238E27FC236}">
                <a16:creationId xmlns="" xmlns:a16="http://schemas.microsoft.com/office/drawing/2014/main" id="{4F7CEC29-144A-1B44-BF12-BAE29C12B9C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86056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8" name="Espace réservé de l’image 7">
            <a:extLst>
              <a:ext uri="{FF2B5EF4-FFF2-40B4-BE49-F238E27FC236}">
                <a16:creationId xmlns="" xmlns:a16="http://schemas.microsoft.com/office/drawing/2014/main" id="{1EDF4643-18DA-F64B-908A-917862443E3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020272" y="1849438"/>
            <a:ext cx="1584176" cy="1310536"/>
          </a:xfrm>
        </p:spPr>
        <p:txBody>
          <a:bodyPr/>
          <a:lstStyle/>
          <a:p>
            <a:endParaRPr lang="fr-FR"/>
          </a:p>
        </p:txBody>
      </p:sp>
      <p:sp>
        <p:nvSpPr>
          <p:cNvPr id="29" name="Espace réservé du texte 7">
            <a:extLst>
              <a:ext uri="{FF2B5EF4-FFF2-40B4-BE49-F238E27FC236}">
                <a16:creationId xmlns="" xmlns:a16="http://schemas.microsoft.com/office/drawing/2014/main" id="{D57CCA4C-17CF-854E-A8EA-72159AF91B1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39552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4" name="Espace réservé du texte 7">
            <a:extLst>
              <a:ext uri="{FF2B5EF4-FFF2-40B4-BE49-F238E27FC236}">
                <a16:creationId xmlns="" xmlns:a16="http://schemas.microsoft.com/office/drawing/2014/main" id="{9069E308-4E9E-524A-B9AE-2A131788D7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1539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="" xmlns:a16="http://schemas.microsoft.com/office/drawing/2014/main" id="{B46D3E34-8A72-5741-9480-FD017E79D5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696616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="" xmlns:a16="http://schemas.microsoft.com/office/drawing/2014/main" id="{2D67DDA4-BB47-8C46-A728-C26EC3E4AD6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08603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3" name="Espace réservé du texte 7">
            <a:extLst>
              <a:ext uri="{FF2B5EF4-FFF2-40B4-BE49-F238E27FC236}">
                <a16:creationId xmlns="" xmlns:a16="http://schemas.microsoft.com/office/drawing/2014/main" id="{2B48198C-9388-924A-9A1F-EBA2DA32F54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53680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4" name="Espace réservé du texte 7">
            <a:extLst>
              <a:ext uri="{FF2B5EF4-FFF2-40B4-BE49-F238E27FC236}">
                <a16:creationId xmlns="" xmlns:a16="http://schemas.microsoft.com/office/drawing/2014/main" id="{406162B2-FCAE-F548-A6F9-D442AD675BD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865667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="" xmlns:a16="http://schemas.microsoft.com/office/drawing/2014/main" id="{3DF24DA5-1B29-0649-8E4C-7AFA78B40E6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023448" y="3433564"/>
            <a:ext cx="1581000" cy="268070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2000" b="1" i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="" xmlns:a16="http://schemas.microsoft.com/office/drawing/2014/main" id="{48B60152-BB16-1849-879F-7B8499D3E07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35435" y="3779610"/>
            <a:ext cx="1569013" cy="1396688"/>
          </a:xfrm>
        </p:spPr>
        <p:txBody>
          <a:bodyPr lIns="0" tIns="0" rIns="0" bIns="0"/>
          <a:lstStyle>
            <a:lvl1pPr marL="0" indent="0">
              <a:lnSpc>
                <a:spcPct val="100000"/>
              </a:lnSpc>
              <a:spcAft>
                <a:spcPts val="400"/>
              </a:spcAft>
              <a:buNone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40000"/>
              <a:buFont typeface="Arial" charset="0"/>
              <a:buNone/>
              <a:tabLst/>
              <a:defRPr sz="1200" b="0" i="0">
                <a:solidFill>
                  <a:schemeClr val="tx1"/>
                </a:solidFill>
                <a:latin typeface="Graphik" panose="020B0503030202060203" pitchFamily="34" charset="77"/>
                <a:ea typeface="Graphik" panose="020B0503030202060203" pitchFamily="34" charset="77"/>
                <a:cs typeface="Graphik" panose="020B0503030202060203" pitchFamily="34" charset="77"/>
              </a:defRPr>
            </a:lvl2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174876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7BF840FC-09B4-7F48-8B01-71118BCC32E2}"/>
              </a:ext>
            </a:extLst>
          </p:cNvPr>
          <p:cNvSpPr/>
          <p:nvPr userDrawn="1"/>
        </p:nvSpPr>
        <p:spPr>
          <a:xfrm>
            <a:off x="-36512" y="1489074"/>
            <a:ext cx="9220200" cy="43207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e l’image 5">
            <a:extLst>
              <a:ext uri="{FF2B5EF4-FFF2-40B4-BE49-F238E27FC236}">
                <a16:creationId xmlns="" xmlns:a16="http://schemas.microsoft.com/office/drawing/2014/main" id="{5C4F3321-4424-2A4F-9BDC-E2F4D78C642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endParaRPr lang="fr-FR"/>
          </a:p>
        </p:txBody>
      </p:sp>
      <p:sp>
        <p:nvSpPr>
          <p:cNvPr id="17" name="Shape 17"/>
          <p:cNvSpPr txBox="1">
            <a:spLocks noGrp="1"/>
          </p:cNvSpPr>
          <p:nvPr>
            <p:ph type="title" hasCustomPrompt="1"/>
          </p:nvPr>
        </p:nvSpPr>
        <p:spPr>
          <a:xfrm>
            <a:off x="968374" y="464163"/>
            <a:ext cx="7207251" cy="941894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aseline="0">
                <a:solidFill>
                  <a:schemeClr val="bg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  <a:endParaRPr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5" name="Espace réservé du pied de page 1">
            <a:extLst>
              <a:ext uri="{FF2B5EF4-FFF2-40B4-BE49-F238E27FC236}">
                <a16:creationId xmlns="" xmlns:a16="http://schemas.microsoft.com/office/drawing/2014/main" id="{5C57444D-5D4F-6B43-B290-3B6448FC1F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888"/>
            <a:ext cx="3518148" cy="265112"/>
          </a:xfrm>
        </p:spPr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="" xmlns:a16="http://schemas.microsoft.com/office/drawing/2014/main" id="{FBC74FDE-5E91-304C-9975-A751B92B3374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50825" y="1849438"/>
            <a:ext cx="8653463" cy="338455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816971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r>
              <a:rPr lang="fr-FR" dirty="0"/>
              <a:t>Cliquer</a:t>
            </a:r>
          </a:p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904288" y="5449888"/>
            <a:ext cx="239712" cy="26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algn="l">
              <a:defRPr sz="700" b="1" i="0">
                <a:solidFill>
                  <a:schemeClr val="tx1"/>
                </a:solidFill>
                <a:latin typeface="Graphik Black" charset="0"/>
                <a:ea typeface="Graphik Black" charset="0"/>
                <a:cs typeface="Graphik Black" charset="0"/>
              </a:defRPr>
            </a:lvl1pPr>
          </a:lstStyle>
          <a:p>
            <a:fld id="{00000000-1234-1234-1234-123412341234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3"/>
          </p:nvPr>
        </p:nvSpPr>
        <p:spPr>
          <a:xfrm>
            <a:off x="250825" y="5449888"/>
            <a:ext cx="3950196" cy="2651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fr-FR" sz="700" b="0" i="0" smtClean="0">
                <a:solidFill>
                  <a:srgbClr val="A8A8AA"/>
                </a:solidFill>
                <a:effectLst/>
                <a:latin typeface="Graphik Medium" panose="020B0503030202060203" pitchFamily="34" charset="77"/>
              </a:defRPr>
            </a:lvl1pPr>
          </a:lstStyle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668" r:id="rId2"/>
    <p:sldLayoutId id="2147483700" r:id="rId3"/>
    <p:sldLayoutId id="2147483667" r:id="rId4"/>
    <p:sldLayoutId id="2147483669" r:id="rId5"/>
    <p:sldLayoutId id="2147483701" r:id="rId6"/>
    <p:sldLayoutId id="2147483702" r:id="rId7"/>
    <p:sldLayoutId id="2147483686" r:id="rId8"/>
    <p:sldLayoutId id="2147483703" r:id="rId9"/>
    <p:sldLayoutId id="2147483704" r:id="rId10"/>
    <p:sldLayoutId id="2147483705" r:id="rId11"/>
    <p:sldLayoutId id="2147483726" r:id="rId12"/>
    <p:sldLayoutId id="2147483706" r:id="rId13"/>
    <p:sldLayoutId id="2147483724" r:id="rId14"/>
    <p:sldLayoutId id="2147483707" r:id="rId15"/>
    <p:sldLayoutId id="2147483660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7" r:id="rId23"/>
    <p:sldLayoutId id="2147483693" r:id="rId24"/>
    <p:sldLayoutId id="2147483720" r:id="rId25"/>
    <p:sldLayoutId id="2147483721" r:id="rId26"/>
    <p:sldLayoutId id="2147483690" r:id="rId27"/>
    <p:sldLayoutId id="2147483687" r:id="rId28"/>
    <p:sldLayoutId id="2147483723" r:id="rId29"/>
    <p:sldLayoutId id="2147483699" r:id="rId30"/>
    <p:sldLayoutId id="2147483714" r:id="rId31"/>
    <p:sldLayoutId id="2147483727" r:id="rId32"/>
    <p:sldLayoutId id="2147483722" r:id="rId33"/>
    <p:sldLayoutId id="2147483694" r:id="rId3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1" i="0" u="none" strike="noStrike" cap="none">
          <a:solidFill>
            <a:schemeClr val="bg2"/>
          </a:solidFill>
          <a:latin typeface="Graphik Bold" panose="020B0503030202060203" pitchFamily="34" charset="77"/>
          <a:ea typeface="Graphik Bold" panose="020B0503030202060203" pitchFamily="34" charset="77"/>
          <a:cs typeface="Graphik Bold" panose="020B0503030202060203" pitchFamily="34" charset="77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114300" marR="0" lvl="0" indent="0" algn="l" rtl="0">
        <a:lnSpc>
          <a:spcPct val="3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chemeClr val="tx1"/>
          </a:solidFill>
          <a:latin typeface="Graphik Medium" panose="020B0503030202060203" pitchFamily="34" charset="77"/>
          <a:ea typeface="Graphik Medium" panose="020B0503030202060203" pitchFamily="34" charset="77"/>
          <a:cs typeface="Graphik Medium" panose="020B0503030202060203" pitchFamily="34" charset="77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 mod="1">
    <p:ext uri="{27BBF7A9-308A-43DC-89C8-2F10F3537804}">
      <p15:sldGuideLst xmlns:p15="http://schemas.microsoft.com/office/powerpoint/2012/main">
        <p15:guide id="14" pos="2835" userDrawn="1">
          <p15:clr>
            <a:srgbClr val="F26B43"/>
          </p15:clr>
        </p15:guide>
        <p15:guide id="15" pos="2925" userDrawn="1">
          <p15:clr>
            <a:srgbClr val="F26B43"/>
          </p15:clr>
        </p15:guide>
        <p15:guide id="26" orient="horz" pos="1755" userDrawn="1">
          <p15:clr>
            <a:srgbClr val="F26B43"/>
          </p15:clr>
        </p15:guide>
        <p15:guide id="27" orient="horz" pos="1845" userDrawn="1">
          <p15:clr>
            <a:srgbClr val="F26B43"/>
          </p15:clr>
        </p15:guide>
        <p15:guide id="34" pos="5760" userDrawn="1">
          <p15:clr>
            <a:srgbClr val="F26B43"/>
          </p15:clr>
        </p15:guide>
        <p15:guide id="36" pos="3388" userDrawn="1">
          <p15:clr>
            <a:srgbClr val="F26B43"/>
          </p15:clr>
        </p15:guide>
        <p15:guide id="39" pos="4222" userDrawn="1">
          <p15:clr>
            <a:srgbClr val="F26B43"/>
          </p15:clr>
        </p15:guide>
        <p15:guide id="40" pos="4315" userDrawn="1">
          <p15:clr>
            <a:srgbClr val="F26B43"/>
          </p15:clr>
        </p15:guide>
        <p15:guide id="41" pos="4686" userDrawn="1">
          <p15:clr>
            <a:srgbClr val="F26B43"/>
          </p15:clr>
        </p15:guide>
        <p15:guide id="42" pos="4779" userDrawn="1">
          <p15:clr>
            <a:srgbClr val="F26B43"/>
          </p15:clr>
        </p15:guide>
        <p15:guide id="43" pos="5150" userDrawn="1">
          <p15:clr>
            <a:srgbClr val="F26B43"/>
          </p15:clr>
        </p15:guide>
        <p15:guide id="44" pos="5243" userDrawn="1">
          <p15:clr>
            <a:srgbClr val="F26B43"/>
          </p15:clr>
        </p15:guide>
        <p15:guide id="45" pos="5609" userDrawn="1">
          <p15:clr>
            <a:srgbClr val="F26B43"/>
          </p15:clr>
        </p15:guide>
        <p15:guide id="46" orient="horz" pos="1029" userDrawn="1">
          <p15:clr>
            <a:srgbClr val="F26B43"/>
          </p15:clr>
        </p15:guide>
        <p15:guide id="47" orient="horz" pos="2597" userDrawn="1">
          <p15:clr>
            <a:srgbClr val="F26B43"/>
          </p15:clr>
        </p15:guide>
        <p15:guide id="48" orient="horz" pos="2690" userDrawn="1">
          <p15:clr>
            <a:srgbClr val="F26B43"/>
          </p15:clr>
        </p15:guide>
        <p15:guide id="49" orient="horz" pos="938" userDrawn="1">
          <p15:clr>
            <a:srgbClr val="F26B43"/>
          </p15:clr>
        </p15:guide>
        <p15:guide id="50" orient="horz" pos="156" userDrawn="1">
          <p15:clr>
            <a:srgbClr val="F26B43"/>
          </p15:clr>
        </p15:guide>
        <p15:guide id="51" orient="horz" pos="3433" userDrawn="1">
          <p15:clr>
            <a:srgbClr val="F26B43"/>
          </p15:clr>
        </p15:guide>
        <p15:guide id="52" pos="3300" userDrawn="1">
          <p15:clr>
            <a:srgbClr val="F26B43"/>
          </p15:clr>
        </p15:guide>
        <p15:guide id="53" pos="2465" userDrawn="1">
          <p15:clr>
            <a:srgbClr val="F26B43"/>
          </p15:clr>
        </p15:guide>
        <p15:guide id="54" pos="2372" userDrawn="1">
          <p15:clr>
            <a:srgbClr val="F26B43"/>
          </p15:clr>
        </p15:guide>
        <p15:guide id="55" pos="2001" userDrawn="1">
          <p15:clr>
            <a:srgbClr val="F26B43"/>
          </p15:clr>
        </p15:guide>
        <p15:guide id="56" pos="1909" userDrawn="1">
          <p15:clr>
            <a:srgbClr val="F26B43"/>
          </p15:clr>
        </p15:guide>
        <p15:guide id="57" pos="1565" userDrawn="1">
          <p15:clr>
            <a:srgbClr val="F26B43"/>
          </p15:clr>
        </p15:guide>
        <p15:guide id="58" pos="1445" userDrawn="1">
          <p15:clr>
            <a:srgbClr val="F26B43"/>
          </p15:clr>
        </p15:guide>
        <p15:guide id="59" pos="1074" userDrawn="1">
          <p15:clr>
            <a:srgbClr val="F26B43"/>
          </p15:clr>
        </p15:guide>
        <p15:guide id="60" pos="981" userDrawn="1">
          <p15:clr>
            <a:srgbClr val="F26B43"/>
          </p15:clr>
        </p15:guide>
        <p15:guide id="61" pos="612" userDrawn="1">
          <p15:clr>
            <a:srgbClr val="F26B43"/>
          </p15:clr>
        </p15:guide>
        <p15:guide id="62" pos="521" userDrawn="1">
          <p15:clr>
            <a:srgbClr val="F26B43"/>
          </p15:clr>
        </p15:guide>
        <p15:guide id="63" pos="158" userDrawn="1">
          <p15:clr>
            <a:srgbClr val="F26B43"/>
          </p15:clr>
        </p15:guide>
        <p15:guide id="64" pos="3760" userDrawn="1">
          <p15:clr>
            <a:srgbClr val="F26B43"/>
          </p15:clr>
        </p15:guide>
        <p15:guide id="65" pos="385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831284B-16C0-354D-BA5A-E31086D8F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</a:t>
            </a:r>
            <a:r>
              <a:rPr lang="fr-FR" dirty="0" smtClean="0"/>
              <a:t> </a:t>
            </a:r>
            <a:r>
              <a:rPr lang="en-US" dirty="0" smtClean="0"/>
              <a:t>programming</a:t>
            </a:r>
            <a:r>
              <a:rPr lang="fr-FR" dirty="0" smtClean="0"/>
              <a:t> in the JS </a:t>
            </a:r>
            <a:r>
              <a:rPr lang="fr-FR" dirty="0" err="1" smtClean="0"/>
              <a:t>ecosystem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EA3C9FA5-C94E-5F40-9B07-90E56CAF06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Version 01  • </a:t>
            </a:r>
            <a:r>
              <a:rPr lang="fr-FR" dirty="0" smtClean="0"/>
              <a:t>Février 2020</a:t>
            </a:r>
            <a:endParaRPr lang="fr-FR" dirty="0"/>
          </a:p>
          <a:p>
            <a:endParaRPr lang="fr-FR" dirty="0"/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="" xmlns:a16="http://schemas.microsoft.com/office/drawing/2014/main" id="{5A8418AF-5141-DD4A-AAC3-5C2500AFC71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04" r="204"/>
          <a:stretch>
            <a:fillRect/>
          </a:stretch>
        </p:blipFill>
        <p:spPr/>
      </p:pic>
      <p:pic>
        <p:nvPicPr>
          <p:cNvPr id="11" name="Image 10">
            <a:extLst>
              <a:ext uri="{FF2B5EF4-FFF2-40B4-BE49-F238E27FC236}">
                <a16:creationId xmlns="" xmlns:a16="http://schemas.microsoft.com/office/drawing/2014/main" id="{7ABCBFC9-5B16-9D41-8C83-1ACEDAC85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195" y="2603598"/>
            <a:ext cx="1500693" cy="41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re 53">
            <a:extLst>
              <a:ext uri="{FF2B5EF4-FFF2-40B4-BE49-F238E27FC236}">
                <a16:creationId xmlns="" xmlns:a16="http://schemas.microsoft.com/office/drawing/2014/main" id="{246340F4-EC7F-BF4D-B588-894E7C87B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</a:t>
            </a:r>
            <a:br>
              <a:rPr lang="fr-FR" dirty="0"/>
            </a:br>
            <a:r>
              <a:rPr lang="fr-FR" dirty="0"/>
              <a:t>ou 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F0B794E0-BCBF-5343-84E6-25BD569FA03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10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76EE666C-794C-ED49-9E83-010C0E2D24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pic>
        <p:nvPicPr>
          <p:cNvPr id="45" name="Espace réservé de l’image 44">
            <a:extLst>
              <a:ext uri="{FF2B5EF4-FFF2-40B4-BE49-F238E27FC236}">
                <a16:creationId xmlns="" xmlns:a16="http://schemas.microsoft.com/office/drawing/2014/main" id="{275B8C7E-271C-B44B-ABD0-62372559BA91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2"/>
          <a:srcRect l="-10411" r="-10411"/>
          <a:stretch/>
        </p:blipFill>
        <p:spPr>
          <a:xfrm>
            <a:off x="539553" y="1849438"/>
            <a:ext cx="1584176" cy="1310536"/>
          </a:xfrm>
        </p:spPr>
      </p:pic>
      <p:pic>
        <p:nvPicPr>
          <p:cNvPr id="47" name="Espace réservé de l’image 46">
            <a:extLst>
              <a:ext uri="{FF2B5EF4-FFF2-40B4-BE49-F238E27FC236}">
                <a16:creationId xmlns="" xmlns:a16="http://schemas.microsoft.com/office/drawing/2014/main" id="{AA22AF12-8A34-E74E-9FD7-71529322204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2"/>
          <a:srcRect l="-10411" r="-10411"/>
          <a:stretch/>
        </p:blipFill>
        <p:spPr>
          <a:xfrm>
            <a:off x="2699793" y="1849438"/>
            <a:ext cx="1584176" cy="1310536"/>
          </a:xfrm>
        </p:spPr>
      </p:pic>
      <p:pic>
        <p:nvPicPr>
          <p:cNvPr id="49" name="Espace réservé de l’image 48">
            <a:extLst>
              <a:ext uri="{FF2B5EF4-FFF2-40B4-BE49-F238E27FC236}">
                <a16:creationId xmlns="" xmlns:a16="http://schemas.microsoft.com/office/drawing/2014/main" id="{E68515FD-D29D-FA48-A733-B19A2DEB5DEE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/>
          <a:srcRect l="-10411" r="-10411"/>
          <a:stretch/>
        </p:blipFill>
        <p:spPr>
          <a:xfrm>
            <a:off x="4860562" y="1849438"/>
            <a:ext cx="1584176" cy="1310536"/>
          </a:xfrm>
        </p:spPr>
      </p:pic>
      <p:pic>
        <p:nvPicPr>
          <p:cNvPr id="51" name="Espace réservé de l’image 50">
            <a:extLst>
              <a:ext uri="{FF2B5EF4-FFF2-40B4-BE49-F238E27FC236}">
                <a16:creationId xmlns="" xmlns:a16="http://schemas.microsoft.com/office/drawing/2014/main" id="{F1B82732-76BC-9A40-ACD7-A7C8ECF8A1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/>
          <a:srcRect l="-10411" r="-10411"/>
          <a:stretch/>
        </p:blipFill>
        <p:spPr>
          <a:xfrm>
            <a:off x="7020272" y="1849438"/>
            <a:ext cx="1584176" cy="1310536"/>
          </a:xfrm>
        </p:spPr>
      </p:pic>
      <p:sp>
        <p:nvSpPr>
          <p:cNvPr id="31" name="Espace réservé du texte 30">
            <a:extLst>
              <a:ext uri="{FF2B5EF4-FFF2-40B4-BE49-F238E27FC236}">
                <a16:creationId xmlns="" xmlns:a16="http://schemas.microsoft.com/office/drawing/2014/main" id="{A0EF2B86-5E54-9946-9F26-F3EA13FD9B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1539" y="3779610"/>
            <a:ext cx="1569013" cy="1396688"/>
          </a:xfrm>
        </p:spPr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32" name="Espace réservé du texte 31">
            <a:extLst>
              <a:ext uri="{FF2B5EF4-FFF2-40B4-BE49-F238E27FC236}">
                <a16:creationId xmlns="" xmlns:a16="http://schemas.microsoft.com/office/drawing/2014/main" id="{5BFAD36F-4343-EE44-86A2-EE6EB80F886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3" name="Espace réservé du texte 32">
            <a:extLst>
              <a:ext uri="{FF2B5EF4-FFF2-40B4-BE49-F238E27FC236}">
                <a16:creationId xmlns="" xmlns:a16="http://schemas.microsoft.com/office/drawing/2014/main" id="{B75E592B-FADD-4F41-9959-BFD233A4BC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 err="1"/>
              <a:t>TeLorem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4" name="Espace réservé du texte 33">
            <a:extLst>
              <a:ext uri="{FF2B5EF4-FFF2-40B4-BE49-F238E27FC236}">
                <a16:creationId xmlns="" xmlns:a16="http://schemas.microsoft.com/office/drawing/2014/main" id="{ADEDA0B8-585E-0046-B5B5-1AA73D03F93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Espace réservé du texte 34">
            <a:extLst>
              <a:ext uri="{FF2B5EF4-FFF2-40B4-BE49-F238E27FC236}">
                <a16:creationId xmlns="" xmlns:a16="http://schemas.microsoft.com/office/drawing/2014/main" id="{4391591D-114B-3E43-8E21-47CD6E6C443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 err="1"/>
              <a:t>TextLorem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</a:t>
            </a:r>
          </a:p>
        </p:txBody>
      </p:sp>
      <p:sp>
        <p:nvSpPr>
          <p:cNvPr id="36" name="Espace réservé du texte 35">
            <a:extLst>
              <a:ext uri="{FF2B5EF4-FFF2-40B4-BE49-F238E27FC236}">
                <a16:creationId xmlns="" xmlns:a16="http://schemas.microsoft.com/office/drawing/2014/main" id="{B891AF01-FC62-4E41-AB49-9DD9F775171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="" xmlns:a16="http://schemas.microsoft.com/office/drawing/2014/main" id="{3EFD3C17-E25D-9B43-8DA7-87B9CDA173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035435" y="3779610"/>
            <a:ext cx="1569013" cy="1396688"/>
          </a:xfrm>
        </p:spPr>
        <p:txBody>
          <a:bodyPr/>
          <a:lstStyle/>
          <a:p>
            <a:r>
              <a:rPr lang="fr-FR" dirty="0" err="1"/>
              <a:t>TexLorem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endParaRPr lang="fr-FR" dirty="0"/>
          </a:p>
        </p:txBody>
      </p:sp>
      <p:sp>
        <p:nvSpPr>
          <p:cNvPr id="41" name="Espace réservé du texte 40">
            <a:extLst>
              <a:ext uri="{FF2B5EF4-FFF2-40B4-BE49-F238E27FC236}">
                <a16:creationId xmlns="" xmlns:a16="http://schemas.microsoft.com/office/drawing/2014/main" id="{8DC9EFC7-0C4E-0448-9A37-392DBBC0D6B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3244624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space réservé de l’image 29">
            <a:extLst>
              <a:ext uri="{FF2B5EF4-FFF2-40B4-BE49-F238E27FC236}">
                <a16:creationId xmlns="" xmlns:a16="http://schemas.microsoft.com/office/drawing/2014/main" id="{FCD6461D-65B1-514B-A018-24CAD6AA57E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A14FB6AB-FA62-E94F-B807-87F375E39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D297E5E3-398B-9248-8528-4963401455D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11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8497A46B-A5DF-704D-8DB8-F9C4D86A6BB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="" xmlns:a16="http://schemas.microsoft.com/office/drawing/2014/main" id="{7028E730-96E7-E94A-9E4F-36CECCE737D4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44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D5C738C-C6D3-914A-899A-32E6A48F7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358E2CEC-C43C-7843-B596-886E8B65E42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12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14E6B294-894C-8042-8928-AF97C0A6E47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9DA066E9-9DDE-5448-B694-C48BB0B2717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E1FC6C64-AE33-124C-95C7-3FA68E0009F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2CB9AEF0-5877-F047-8EAB-6781DFC024F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</a:t>
            </a:r>
            <a:r>
              <a:rPr lang="fr-FR" dirty="0" err="1"/>
              <a:t>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b="1" dirty="0" err="1"/>
              <a:t>consequat</a:t>
            </a:r>
            <a:r>
              <a:rPr lang="fr-FR" b="1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B19A99F7-4576-E549-AF3B-8CB226BB02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="" xmlns:a16="http://schemas.microsoft.com/office/drawing/2014/main" id="{0FE08139-A1E1-3F49-82C2-649EB67DF722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</a:t>
            </a:r>
            <a:r>
              <a:rPr lang="fr-FR" dirty="0"/>
              <a:t>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="" xmlns:a16="http://schemas.microsoft.com/office/drawing/2014/main" id="{9CADD089-2A16-8043-BFCF-5A8A0A9091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02FEDD4D-C9F1-D342-8D94-25A220E1BD1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  <a:r>
              <a:rPr lang="fr-FR" b="1" dirty="0"/>
              <a:t>ut </a:t>
            </a:r>
            <a:r>
              <a:rPr lang="fr-FR" b="1" dirty="0" err="1"/>
              <a:t>labore</a:t>
            </a:r>
            <a:r>
              <a:rPr lang="fr-FR" b="1" dirty="0"/>
              <a:t> et </a:t>
            </a:r>
            <a:r>
              <a:rPr lang="fr-FR" b="1" dirty="0" err="1"/>
              <a:t>dolore</a:t>
            </a:r>
            <a:r>
              <a:rPr lang="fr-FR" b="1" dirty="0"/>
              <a:t> magna</a:t>
            </a:r>
            <a:r>
              <a:rPr lang="fr-FR" dirty="0"/>
              <a:t>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b="1" dirty="0" err="1"/>
              <a:t>nisi</a:t>
            </a:r>
            <a:r>
              <a:rPr lang="fr-FR" b="1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4229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36DC83D-F220-6946-AB9A-726FEFC04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366C2CD0-C38C-364D-A091-8AF1F3362727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13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73A21D92-883F-6841-99DB-351F57B39C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CFE61F9F-578E-A846-81BE-9DFBC4D5353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A0170FA3-2788-D94C-B905-A1E4F34955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AFD9C155-459F-9549-9759-D17818F0F20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</a:t>
            </a:r>
            <a:r>
              <a:rPr lang="fr-FR" b="1" dirty="0"/>
              <a:t>magna </a:t>
            </a:r>
            <a:r>
              <a:rPr lang="fr-FR" b="1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b="1" dirty="0" err="1"/>
              <a:t>aliquip</a:t>
            </a:r>
            <a:r>
              <a:rPr lang="fr-FR" b="1" dirty="0"/>
              <a:t> ex </a:t>
            </a:r>
            <a:r>
              <a:rPr lang="fr-FR" b="1" dirty="0" err="1"/>
              <a:t>ea</a:t>
            </a:r>
            <a:r>
              <a:rPr lang="fr-FR" b="1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AA4F9247-2873-3149-94E3-F84B240D5B0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="" xmlns:a16="http://schemas.microsoft.com/office/drawing/2014/main" id="{1C749B40-8E5E-4E43-81E8-5E1E5F68A2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b="1" dirty="0" err="1"/>
              <a:t>consectetur</a:t>
            </a:r>
            <a:r>
              <a:rPr lang="fr-FR" b="1" dirty="0"/>
              <a:t> </a:t>
            </a:r>
            <a:r>
              <a:rPr lang="fr-FR" b="1" dirty="0" err="1"/>
              <a:t>adipiscing</a:t>
            </a:r>
            <a:r>
              <a:rPr lang="fr-FR" b="1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b="1" dirty="0" err="1"/>
              <a:t>exercitation</a:t>
            </a:r>
            <a:r>
              <a:rPr lang="fr-FR" b="1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88450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A5ADF60F-D0DA-6F48-880C-E3444F9F6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5D6EC7FC-DFF5-2049-86B8-40D309118E3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14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111AE8AD-FEFB-BF4E-9C8A-A6E27F3947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EA33C2B6-2974-8E48-8F53-C422193B98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="" xmlns:a16="http://schemas.microsoft.com/office/drawing/2014/main" id="{CFFBE944-71DF-8B4D-A6AE-7DA65C5E6F1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7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8277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E31FBB47-25E9-5C48-BBD2-7767A8B9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</a:t>
            </a:r>
            <a:br>
              <a:rPr lang="fr-FR"/>
            </a:br>
            <a:r>
              <a:rPr lang="fr-FR"/>
              <a:t>ou deux lignes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25D4B55A-73C8-1646-8BB1-38F0EE6A1F3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15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17AF3A8A-E148-AF49-959C-779374FE5AE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F44EB84A-F0B6-F746-BFC3-ACD7EF2805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541BE1E0-B844-814A-8D25-2D87EA932D1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37420"/>
            <a:ext cx="7204075" cy="2736304"/>
          </a:xfrm>
        </p:spPr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b="1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b="1" dirty="0" err="1"/>
              <a:t>minim</a:t>
            </a:r>
            <a:r>
              <a:rPr lang="fr-FR" b="1" dirty="0"/>
              <a:t> </a:t>
            </a:r>
            <a:r>
              <a:rPr lang="fr-FR" b="1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4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5"/>
            <a:r>
              <a:rPr lang="fr-FR" dirty="0"/>
              <a:t>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</a:t>
            </a:r>
          </a:p>
          <a:p>
            <a:pPr lvl="7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8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</a:t>
            </a:r>
            <a:r>
              <a:rPr lang="fr-FR" dirty="0"/>
              <a:t>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0256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8E14B6D-2D1A-2E42-AD2D-522407A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/>
            </a:r>
            <a:br>
              <a:rPr lang="fr-FR" dirty="0"/>
            </a:br>
            <a:r>
              <a:rPr lang="fr-FR" dirty="0" err="1">
                <a:solidFill>
                  <a:schemeClr val="bg2"/>
                </a:solidFill>
              </a:rPr>
              <a:t>products</a:t>
            </a:r>
            <a:r>
              <a:rPr lang="fr-FR" dirty="0"/>
              <a:t> and </a:t>
            </a:r>
            <a:r>
              <a:rPr lang="fr-FR" dirty="0">
                <a:solidFill>
                  <a:schemeClr val="bg2"/>
                </a:solidFill>
              </a:rPr>
              <a:t>services </a:t>
            </a:r>
            <a:r>
              <a:rPr lang="fr-FR" dirty="0"/>
              <a:t>good for </a:t>
            </a:r>
            <a:r>
              <a:rPr lang="fr-FR" dirty="0">
                <a:solidFill>
                  <a:schemeClr val="bg2"/>
                </a:solidFill>
              </a:rPr>
              <a:t>people</a:t>
            </a:r>
            <a:r>
              <a:rPr lang="fr-FR" dirty="0"/>
              <a:t> and good for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>
                <a:solidFill>
                  <a:schemeClr val="bg2"/>
                </a:solidFill>
              </a:rPr>
              <a:t>business.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002BEF50-C6C0-FD41-9A38-B635BCAA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16</a:t>
            </a:fld>
            <a:endParaRPr lang="uk-UA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="" xmlns:a16="http://schemas.microsoft.com/office/drawing/2014/main" id="{4B85A2EC-1937-1348-AF29-1F610B2887C1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141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Espace réservé de l’image 21">
            <a:extLst>
              <a:ext uri="{FF2B5EF4-FFF2-40B4-BE49-F238E27FC236}">
                <a16:creationId xmlns="" xmlns:a16="http://schemas.microsoft.com/office/drawing/2014/main" id="{EF0BC3E7-7BF5-4B41-8B47-847DEB0CD86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t="26792" b="26792"/>
          <a:stretch>
            <a:fillRect/>
          </a:stretch>
        </p:blipFill>
        <p:spPr/>
      </p:pic>
      <p:sp>
        <p:nvSpPr>
          <p:cNvPr id="2" name="Titre 1">
            <a:extLst>
              <a:ext uri="{FF2B5EF4-FFF2-40B4-BE49-F238E27FC236}">
                <a16:creationId xmlns="" xmlns:a16="http://schemas.microsoft.com/office/drawing/2014/main" id="{7B781731-9B2E-1D4F-90F9-DD5EE0E38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F87C043B-89A6-1047-A664-61E03DA007B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17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5E351274-4E5B-8647-AC0F-F1678AD61A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0EB0173F-4B0A-5F40-B6EA-D6BF4D9746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F65319FE-25EB-0A40-AC39-155CAE9277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0635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Espace réservé de l’image 27">
            <a:extLst>
              <a:ext uri="{FF2B5EF4-FFF2-40B4-BE49-F238E27FC236}">
                <a16:creationId xmlns="" xmlns:a16="http://schemas.microsoft.com/office/drawing/2014/main" id="{47542171-EDF4-C24E-A428-2CF14748C35B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t="4466" b="446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C7CE989A-208F-CC4A-803C-71F7EC91C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une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D7284662-15EB-A24B-B696-4976C6B0CFD1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18</a:t>
            </a:fld>
            <a:endParaRPr lang="uk-UA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="" xmlns:a16="http://schemas.microsoft.com/office/drawing/2014/main" id="{206784AC-7FCA-614D-98F2-1708289F8F3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80D26313-3175-AA40-9950-F3A30C68386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36EE37FC-E44C-9946-9E5E-76387646B19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="" xmlns:a16="http://schemas.microsoft.com/office/drawing/2014/main" id="{F189CF5D-1DC0-1A4B-981A-16D4B54852B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b="1" dirty="0"/>
              <a:t>Ut </a:t>
            </a:r>
            <a:r>
              <a:rPr lang="fr-FR" b="1" dirty="0" err="1"/>
              <a:t>enim</a:t>
            </a:r>
            <a:r>
              <a:rPr lang="fr-FR" b="1" dirty="0"/>
              <a:t> ad </a:t>
            </a:r>
            <a:r>
              <a:rPr lang="fr-FR" b="1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b="1" dirty="0"/>
              <a:t>Duis </a:t>
            </a:r>
            <a:r>
              <a:rPr lang="fr-FR" b="1" dirty="0" err="1"/>
              <a:t>aute</a:t>
            </a:r>
            <a:r>
              <a:rPr lang="fr-FR" b="1" dirty="0"/>
              <a:t> </a:t>
            </a:r>
            <a:r>
              <a:rPr lang="fr-FR" b="1" dirty="0" err="1"/>
              <a:t>irure</a:t>
            </a:r>
            <a:r>
              <a:rPr lang="fr-FR" b="1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dirty="0" err="1"/>
              <a:t>reprehenderit</a:t>
            </a:r>
            <a:r>
              <a:rPr lang="fr-FR" dirty="0"/>
              <a:t> in </a:t>
            </a:r>
            <a:r>
              <a:rPr lang="fr-FR" dirty="0" err="1"/>
              <a:t>voluptate</a:t>
            </a:r>
            <a:r>
              <a:rPr lang="fr-FR" dirty="0"/>
              <a:t> </a:t>
            </a:r>
            <a:r>
              <a:rPr lang="fr-FR" dirty="0" err="1"/>
              <a:t>velit</a:t>
            </a:r>
            <a:r>
              <a:rPr lang="fr-FR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56934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Espace réservé de l’image 24">
            <a:extLst>
              <a:ext uri="{FF2B5EF4-FFF2-40B4-BE49-F238E27FC236}">
                <a16:creationId xmlns="" xmlns:a16="http://schemas.microsoft.com/office/drawing/2014/main" id="{73E132CE-B4E4-E24D-9A74-39933BD677C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2"/>
          <a:srcRect l="291" r="291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C217669D-E032-8349-8C92-10718893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91D19DA5-CEBD-D244-AFD1-9D8C35C0C982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19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9EB5BEC8-0DA5-DF44-B7BD-70A84E9D3D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2F269B5E-2C5C-554A-8726-39A7574257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Légende</a:t>
            </a:r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="" xmlns:a16="http://schemas.microsoft.com/office/drawing/2014/main" id="{3D6C87D4-F9ED-A94B-B44F-5806BEA4C1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</a:p>
          <a:p>
            <a:pPr lvl="2"/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</a:t>
            </a:r>
          </a:p>
          <a:p>
            <a:pPr lvl="1"/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128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FA19FF96-7DD0-0040-828B-A523CF6F7D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Contents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41B4FBCF-B1E9-524A-BD98-8FCB15B72B21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</a:t>
            </a:fld>
            <a:endParaRPr lang="uk-UA" dirty="0"/>
          </a:p>
        </p:txBody>
      </p:sp>
      <p:sp>
        <p:nvSpPr>
          <p:cNvPr id="5" name="Sous-titre 4">
            <a:extLst>
              <a:ext uri="{FF2B5EF4-FFF2-40B4-BE49-F238E27FC236}">
                <a16:creationId xmlns="" xmlns:a16="http://schemas.microsoft.com/office/drawing/2014/main" id="{30997316-F276-E841-A8C1-A7469BDAC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375" y="1441449"/>
            <a:ext cx="588963" cy="321625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fr-FR" dirty="0"/>
              <a:t>01.</a:t>
            </a:r>
          </a:p>
          <a:p>
            <a:pPr>
              <a:lnSpc>
                <a:spcPct val="200000"/>
              </a:lnSpc>
            </a:pPr>
            <a:r>
              <a:rPr lang="fr-FR" dirty="0"/>
              <a:t>02.</a:t>
            </a:r>
          </a:p>
          <a:p>
            <a:pPr>
              <a:lnSpc>
                <a:spcPct val="200000"/>
              </a:lnSpc>
            </a:pPr>
            <a:r>
              <a:rPr lang="fr-FR" dirty="0"/>
              <a:t>03</a:t>
            </a:r>
            <a:r>
              <a:rPr lang="fr-FR" dirty="0" smtClean="0"/>
              <a:t>.</a:t>
            </a:r>
          </a:p>
          <a:p>
            <a:pPr>
              <a:lnSpc>
                <a:spcPct val="200000"/>
              </a:lnSpc>
            </a:pPr>
            <a:r>
              <a:rPr lang="fr-FR" dirty="0" smtClean="0"/>
              <a:t>04.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63FDBA37-F74B-7F40-9B6B-6CE160C0EE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FR" dirty="0" err="1" smtClean="0"/>
              <a:t>Principles</a:t>
            </a:r>
            <a:r>
              <a:rPr lang="fr-FR" dirty="0" smtClean="0"/>
              <a:t> of the </a:t>
            </a:r>
            <a:r>
              <a:rPr lang="fr-FR" dirty="0" err="1"/>
              <a:t>f</a:t>
            </a:r>
            <a:r>
              <a:rPr lang="fr-FR" dirty="0" err="1" smtClean="0"/>
              <a:t>unctional</a:t>
            </a:r>
            <a:r>
              <a:rPr lang="fr-FR" dirty="0" smtClean="0"/>
              <a:t> </a:t>
            </a:r>
            <a:r>
              <a:rPr lang="fr-FR" dirty="0" err="1"/>
              <a:t>p</a:t>
            </a:r>
            <a:r>
              <a:rPr lang="fr-FR" dirty="0" err="1" smtClean="0"/>
              <a:t>aradigm</a:t>
            </a:r>
            <a:endParaRPr lang="fr-FR" dirty="0"/>
          </a:p>
          <a:p>
            <a:pPr>
              <a:lnSpc>
                <a:spcPct val="200000"/>
              </a:lnSpc>
            </a:pPr>
            <a:r>
              <a:rPr lang="fr-FR" dirty="0" smtClean="0"/>
              <a:t>Application of </a:t>
            </a:r>
            <a:r>
              <a:rPr lang="fr-FR" dirty="0" smtClean="0"/>
              <a:t>FP </a:t>
            </a:r>
            <a:r>
              <a:rPr lang="fr-FR" dirty="0" err="1" smtClean="0"/>
              <a:t>principles</a:t>
            </a:r>
            <a:r>
              <a:rPr lang="fr-FR" dirty="0" smtClean="0"/>
              <a:t> in JS</a:t>
            </a:r>
            <a:endParaRPr lang="fr-FR" dirty="0"/>
          </a:p>
          <a:p>
            <a:pPr>
              <a:lnSpc>
                <a:spcPct val="200000"/>
              </a:lnSpc>
            </a:pPr>
            <a:r>
              <a:rPr lang="fr-FR" dirty="0" smtClean="0"/>
              <a:t>Deal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effects</a:t>
            </a:r>
            <a:endParaRPr lang="fr-FR" dirty="0" smtClean="0"/>
          </a:p>
          <a:p>
            <a:pPr>
              <a:lnSpc>
                <a:spcPct val="200000"/>
              </a:lnSpc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helpful</a:t>
            </a:r>
            <a:r>
              <a:rPr lang="fr-FR" dirty="0"/>
              <a:t> </a:t>
            </a:r>
            <a:r>
              <a:rPr lang="fr-FR" dirty="0" err="1"/>
              <a:t>tools</a:t>
            </a:r>
            <a:endParaRPr lang="fr-FR" dirty="0"/>
          </a:p>
          <a:p>
            <a:pPr>
              <a:lnSpc>
                <a:spcPct val="200000"/>
              </a:lnSpc>
            </a:pP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80C71FCD-0534-EC4B-BE13-E4A579365A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0064" y="1467755"/>
            <a:ext cx="1325562" cy="3507480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fr-FR" dirty="0"/>
              <a:t> </a:t>
            </a:r>
            <a:r>
              <a:rPr lang="fr-FR" dirty="0" smtClean="0"/>
              <a:t>p.3–</a:t>
            </a:r>
            <a:r>
              <a:rPr lang="fr-FR" dirty="0" smtClean="0"/>
              <a:t>?</a:t>
            </a:r>
            <a:endParaRPr lang="fr-FR" dirty="0"/>
          </a:p>
          <a:p>
            <a:pPr>
              <a:lnSpc>
                <a:spcPct val="250000"/>
              </a:lnSpc>
            </a:pPr>
            <a:r>
              <a:rPr lang="fr-FR" dirty="0"/>
              <a:t>  </a:t>
            </a:r>
            <a:r>
              <a:rPr lang="fr-FR" dirty="0" smtClean="0"/>
              <a:t>p.?–</a:t>
            </a:r>
            <a:r>
              <a:rPr lang="fr-FR" dirty="0"/>
              <a:t>?</a:t>
            </a:r>
            <a:endParaRPr lang="fr-FR" dirty="0"/>
          </a:p>
          <a:p>
            <a:pPr>
              <a:lnSpc>
                <a:spcPct val="250000"/>
              </a:lnSpc>
            </a:pPr>
            <a:r>
              <a:rPr lang="fr-FR" dirty="0"/>
              <a:t>  </a:t>
            </a:r>
            <a:r>
              <a:rPr lang="fr-FR" dirty="0" smtClean="0"/>
              <a:t>p.?–?</a:t>
            </a:r>
          </a:p>
          <a:p>
            <a:pPr>
              <a:lnSpc>
                <a:spcPct val="250000"/>
              </a:lnSpc>
            </a:pPr>
            <a:r>
              <a:rPr lang="fr-FR" dirty="0" smtClean="0"/>
              <a:t>p.?–?</a:t>
            </a:r>
            <a:endParaRPr lang="fr-FR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=""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 err="1" smtClean="0"/>
              <a:t>Functional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 smtClean="0"/>
              <a:t> in the JS </a:t>
            </a:r>
            <a:r>
              <a:rPr lang="fr-FR" dirty="0" err="1" smtClean="0"/>
              <a:t>ecosystem</a:t>
            </a:r>
            <a:r>
              <a:rPr lang="fr-FR" dirty="0" smtClean="0"/>
              <a:t> </a:t>
            </a:r>
            <a:r>
              <a:rPr lang="fr-FR" dirty="0"/>
              <a:t>• </a:t>
            </a:r>
            <a:r>
              <a:rPr lang="fr-FR" dirty="0" smtClean="0"/>
              <a:t>v1 </a:t>
            </a:r>
            <a:r>
              <a:rPr lang="fr-FR" dirty="0" smtClean="0"/>
              <a:t>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239128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290C895C-F0B9-4A46-ABDF-E5F6371A3AF7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e l’image 32">
            <a:extLst>
              <a:ext uri="{FF2B5EF4-FFF2-40B4-BE49-F238E27FC236}">
                <a16:creationId xmlns="" xmlns:a16="http://schemas.microsoft.com/office/drawing/2014/main" id="{25961223-DEDA-CB45-8B3B-1084C40C6A6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32" name="Espace réservé de l’image 31">
            <a:extLst>
              <a:ext uri="{FF2B5EF4-FFF2-40B4-BE49-F238E27FC236}">
                <a16:creationId xmlns="" xmlns:a16="http://schemas.microsoft.com/office/drawing/2014/main" id="{7C1EE2CE-3981-7340-891A-99D81CBA8A7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26055D85-C30D-A94B-B2BF-E199EFE81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C0E96188-7B90-CE44-9EF2-E59F7404EFD9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20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22C3DE06-F178-3E47-8F8B-43E549C46C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ligne max.</a:t>
            </a:r>
          </a:p>
          <a:p>
            <a:endParaRPr lang="fr-FR"/>
          </a:p>
          <a:p>
            <a:endParaRPr lang="fr-FR"/>
          </a:p>
          <a:p>
            <a:endParaRPr lang="fr-FR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7DD324DA-1213-2E4F-BEFC-FAEC2F0371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61EEFFBC-6B52-B04C-9191-33664E69E9C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E3E0D3CD-DA0D-EA45-9E6B-B26D7E1DED9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Lorem ipsum dolor sit amet, consectetur adipiscing elit, sed do eiusmod tempor incididunt ut labore et dolore magna aliqua.  enim ad minim veniam, quis</a:t>
            </a:r>
            <a:endParaRPr lang="fr-FR" dirty="0"/>
          </a:p>
        </p:txBody>
      </p:sp>
      <p:sp>
        <p:nvSpPr>
          <p:cNvPr id="30" name="Espace réservé du contenu 29">
            <a:extLst>
              <a:ext uri="{FF2B5EF4-FFF2-40B4-BE49-F238E27FC236}">
                <a16:creationId xmlns="" xmlns:a16="http://schemas.microsoft.com/office/drawing/2014/main" id="{8C184E22-8B75-C744-A5BE-779998C562CA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1" name="Espace réservé du contenu 30">
            <a:extLst>
              <a:ext uri="{FF2B5EF4-FFF2-40B4-BE49-F238E27FC236}">
                <a16:creationId xmlns="" xmlns:a16="http://schemas.microsoft.com/office/drawing/2014/main" id="{AC2C87FB-1853-1945-A16A-B9592A664389}"/>
              </a:ext>
            </a:extLst>
          </p:cNvPr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Espace réservé de l’image 44">
            <a:extLst>
              <a:ext uri="{FF2B5EF4-FFF2-40B4-BE49-F238E27FC236}">
                <a16:creationId xmlns="" xmlns:a16="http://schemas.microsoft.com/office/drawing/2014/main" id="{70B70B68-8100-D24D-BF83-42F437FA8E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84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FD858E74-766E-8347-92A6-373F65391B23}"/>
              </a:ext>
            </a:extLst>
          </p:cNvPr>
          <p:cNvSpPr/>
          <p:nvPr/>
        </p:nvSpPr>
        <p:spPr>
          <a:xfrm>
            <a:off x="827088" y="4216194"/>
            <a:ext cx="3816350" cy="123369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D2A3A243-1BAD-C048-823D-6DFA0F83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0006E2DE-DF73-3244-84E7-7A9A2BEE49E4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21</a:t>
            </a:fld>
            <a:endParaRPr lang="uk-UA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EF907AC7-07F2-DB4A-BC17-8F7854218E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70C2E723-C425-004A-9DC1-775F1DDE05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32255F84-086C-9647-BDEF-3F5F5F91865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645DE61F-961B-C540-94D0-5D7D23C0CFC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endParaRPr lang="fr-FR" dirty="0"/>
          </a:p>
          <a:p>
            <a:endParaRPr lang="fr-FR" dirty="0"/>
          </a:p>
        </p:txBody>
      </p:sp>
      <p:pic>
        <p:nvPicPr>
          <p:cNvPr id="10" name="Espace réservé de l’image 9">
            <a:extLst>
              <a:ext uri="{FF2B5EF4-FFF2-40B4-BE49-F238E27FC236}">
                <a16:creationId xmlns="" xmlns:a16="http://schemas.microsoft.com/office/drawing/2014/main" id="{BDD25570-10CC-9447-99C7-1461CF086B97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2"/>
          <a:srcRect l="11403" r="11403"/>
          <a:stretch>
            <a:fillRect/>
          </a:stretch>
        </p:blipFill>
        <p:spPr/>
      </p:pic>
      <p:pic>
        <p:nvPicPr>
          <p:cNvPr id="12" name="Espace réservé de l’image 44">
            <a:extLst>
              <a:ext uri="{FF2B5EF4-FFF2-40B4-BE49-F238E27FC236}">
                <a16:creationId xmlns="" xmlns:a16="http://schemas.microsoft.com/office/drawing/2014/main" id="{10C43F08-09B7-FA4D-B06A-07C1757A07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0411" r="-10411"/>
          <a:stretch/>
        </p:blipFill>
        <p:spPr>
          <a:xfrm>
            <a:off x="4788024" y="481236"/>
            <a:ext cx="880376" cy="72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518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e l’image 8">
            <a:extLst>
              <a:ext uri="{FF2B5EF4-FFF2-40B4-BE49-F238E27FC236}">
                <a16:creationId xmlns="" xmlns:a16="http://schemas.microsoft.com/office/drawing/2014/main" id="{D99814AF-782D-2249-9BA5-34C72F12C92B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t="11972" b="11972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489FB90A-885E-9240-AE4E-DB4F12280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14D68FAC-829B-414F-9959-C9AF84A17E4C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22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DCEEBAE1-B22B-6540-A8F4-34FB51A8180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85973" y="5953843"/>
            <a:ext cx="3253659" cy="2664297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48598E5A-3FAB-1147-A8D7-DDDC76EF92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b="1" dirty="0"/>
              <a:t>Client</a:t>
            </a:r>
            <a:r>
              <a:rPr lang="fr-FR" dirty="0"/>
              <a:t> l Nom de projet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71FCE8FD-9F7B-D04A-A1A3-84CBDE2116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</p:spTree>
    <p:extLst>
      <p:ext uri="{BB962C8B-B14F-4D97-AF65-F5344CB8AC3E}">
        <p14:creationId xmlns:p14="http://schemas.microsoft.com/office/powerpoint/2010/main" val="814957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e l’image 7">
            <a:extLst>
              <a:ext uri="{FF2B5EF4-FFF2-40B4-BE49-F238E27FC236}">
                <a16:creationId xmlns="" xmlns:a16="http://schemas.microsoft.com/office/drawing/2014/main" id="{6E61D8F7-F86C-A047-B06F-DD8795B8D9C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2364" r="12364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5D4A8EE5-81D7-4D47-80DA-11E80BF5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ou </a:t>
            </a:r>
            <a:br>
              <a:rPr lang="fr-FR" dirty="0"/>
            </a:br>
            <a:r>
              <a:rPr lang="fr-FR" dirty="0"/>
              <a:t>deux lignes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6B468A17-6E7E-E148-B4D8-35584B7E22A3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23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AD2D8B23-A19C-0B4F-A195-280422E2619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fr-FR" dirty="0"/>
              <a:t>Client l Nom de projet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A06FC5D6-6402-754D-B9E1-74C4D4352F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pPr lvl="1"/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7943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Espace réservé du tableau 5">
            <a:extLst>
              <a:ext uri="{FF2B5EF4-FFF2-40B4-BE49-F238E27FC236}">
                <a16:creationId xmlns="" xmlns:a16="http://schemas.microsoft.com/office/drawing/2014/main" id="{477B54CB-2F9B-CD4D-9F0D-24905C5753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77623483"/>
              </p:ext>
            </p:extLst>
          </p:nvPr>
        </p:nvGraphicFramePr>
        <p:xfrm>
          <a:off x="972494" y="1201316"/>
          <a:ext cx="7203132" cy="358646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189184">
                  <a:extLst>
                    <a:ext uri="{9D8B030D-6E8A-4147-A177-3AD203B41FA5}">
                      <a16:colId xmlns="" xmlns:a16="http://schemas.microsoft.com/office/drawing/2014/main" val="1418347206"/>
                    </a:ext>
                  </a:extLst>
                </a:gridCol>
                <a:gridCol w="3594289">
                  <a:extLst>
                    <a:ext uri="{9D8B030D-6E8A-4147-A177-3AD203B41FA5}">
                      <a16:colId xmlns="" xmlns:a16="http://schemas.microsoft.com/office/drawing/2014/main" val="1755041567"/>
                    </a:ext>
                  </a:extLst>
                </a:gridCol>
                <a:gridCol w="1419659">
                  <a:extLst>
                    <a:ext uri="{9D8B030D-6E8A-4147-A177-3AD203B41FA5}">
                      <a16:colId xmlns="" xmlns:a16="http://schemas.microsoft.com/office/drawing/2014/main" val="3716620902"/>
                    </a:ext>
                  </a:extLst>
                </a:gridCol>
              </a:tblGrid>
              <a:tr h="270255">
                <a:tc>
                  <a:txBody>
                    <a:bodyPr/>
                    <a:lstStyle/>
                    <a:p>
                      <a:pPr marL="108000"/>
                      <a:endParaRPr lang="fr-FR" sz="1200" b="0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endParaRPr lang="fr-FR" sz="1200" b="1" i="0" dirty="0">
                        <a:solidFill>
                          <a:schemeClr val="bg2"/>
                        </a:solidFill>
                        <a:latin typeface="Graphik 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ctr"/>
                      <a:r>
                        <a:rPr lang="fr-FR" sz="12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Coût (HT)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00990940"/>
                  </a:ext>
                </a:extLst>
              </a:tr>
              <a:tr h="98894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 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84512762"/>
                  </a:ext>
                </a:extLst>
              </a:tr>
              <a:tr h="922234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>
                        <a:lnSpc>
                          <a:spcPct val="100000"/>
                        </a:lnSpc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indent="-99450" algn="l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5615497"/>
                  </a:ext>
                </a:extLst>
              </a:tr>
              <a:tr h="993175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r>
                        <a:rPr lang="fr-FR" sz="1400" b="1" i="0" dirty="0">
                          <a:solidFill>
                            <a:schemeClr val="tx1"/>
                          </a:solidFill>
                          <a:latin typeface="Graphik Bold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Titre sur 1 ligne  max</a:t>
                      </a:r>
                    </a:p>
                    <a:p>
                      <a:pPr marL="1080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Sous-titre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0" marR="0" lvl="0" indent="-99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50000"/>
                        </a:lnSpc>
                      </a:pPr>
                      <a:r>
                        <a:rPr lang="fr-FR" sz="1100" b="0" i="0" dirty="0">
                          <a:solidFill>
                            <a:schemeClr val="tx1"/>
                          </a:solidFill>
                          <a:latin typeface="Graphik Medium" panose="020B0503030202060203" pitchFamily="34" charset="77"/>
                        </a:rPr>
                        <a:t>00€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09578270"/>
                  </a:ext>
                </a:extLst>
              </a:tr>
              <a:tr h="407786">
                <a:tc>
                  <a:txBody>
                    <a:bodyPr/>
                    <a:lstStyle/>
                    <a:p>
                      <a:pPr marL="108000">
                        <a:lnSpc>
                          <a:spcPct val="150000"/>
                        </a:lnSpc>
                      </a:pPr>
                      <a:endParaRPr lang="fr-FR" sz="1100" b="1" i="0" dirty="0">
                        <a:solidFill>
                          <a:schemeClr val="bg2"/>
                        </a:solidFill>
                        <a:latin typeface="Graphik Semibold" panose="020B0503030202060203" pitchFamily="34" charset="77"/>
                      </a:endParaRPr>
                    </a:p>
                  </a:txBody>
                  <a:tcP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08000" algn="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2"/>
                          </a:solidFill>
                          <a:latin typeface="Graphik Bold" panose="020B0503030202060203" pitchFamily="34" charset="77"/>
                        </a:rPr>
                        <a:t>Total (HT)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fr-FR" sz="1100" b="1" i="0" dirty="0">
                          <a:solidFill>
                            <a:schemeClr val="bg1"/>
                          </a:solidFill>
                          <a:latin typeface="Graphik Semibold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61013431"/>
                  </a:ext>
                </a:extLst>
              </a:tr>
            </a:tbl>
          </a:graphicData>
        </a:graphic>
      </p:graphicFrame>
      <p:sp>
        <p:nvSpPr>
          <p:cNvPr id="2" name="Titre 1">
            <a:extLst>
              <a:ext uri="{FF2B5EF4-FFF2-40B4-BE49-F238E27FC236}">
                <a16:creationId xmlns="" xmlns:a16="http://schemas.microsoft.com/office/drawing/2014/main" id="{8FE17982-214B-DD4C-BF44-4A89D5634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8D4ECBF1-4176-D442-9610-16BC9C41BE2E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24</a:t>
            </a:fld>
            <a:endParaRPr lang="uk-UA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64826061-58A5-7E4D-951A-93A88A3A379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1D75102B-3DE4-BB47-A3AC-77B21CC6BF6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71549" y="913284"/>
            <a:ext cx="3529013" cy="274463"/>
          </a:xfrm>
        </p:spPr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9" name="Espace réservé du texte 17">
            <a:extLst>
              <a:ext uri="{FF2B5EF4-FFF2-40B4-BE49-F238E27FC236}">
                <a16:creationId xmlns="" xmlns:a16="http://schemas.microsoft.com/office/drawing/2014/main" id="{C81CB446-FDFC-AE43-A8E8-DDD89C4B63DE}"/>
              </a:ext>
            </a:extLst>
          </p:cNvPr>
          <p:cNvSpPr txBox="1">
            <a:spLocks/>
          </p:cNvSpPr>
          <p:nvPr/>
        </p:nvSpPr>
        <p:spPr>
          <a:xfrm>
            <a:off x="981374" y="4784254"/>
            <a:ext cx="3519189" cy="305494"/>
          </a:xfrm>
          <a:prstGeom prst="rect">
            <a:avLst/>
          </a:prstGeom>
        </p:spPr>
        <p:txBody>
          <a:bodyPr lIns="0" tIns="0" rIns="0" bIns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tx1"/>
                </a:solidFill>
                <a:latin typeface="Graphik Medium" panose="020B0503030202060203" pitchFamily="34" charset="77"/>
                <a:ea typeface="Graphik Medium" panose="020B0503030202060203" pitchFamily="34" charset="77"/>
                <a:cs typeface="Graphik Medium" panose="020B0503030202060203" pitchFamily="34" charset="77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/>
            <a:r>
              <a:rPr lang="fr-FR" sz="800" dirty="0"/>
              <a:t>NB:  Ce budget n’inclut pas les frais externes (recrutements éventuels des clients, dédommagements  et déplacements hors </a:t>
            </a:r>
            <a:r>
              <a:rPr lang="fr-FR" sz="800" dirty="0" err="1"/>
              <a:t>IdF</a:t>
            </a:r>
            <a:r>
              <a:rPr lang="fr-FR" sz="8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296284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270BCE83-ABE5-9349-9CBA-4431E5C5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2C23639C-0750-F04B-AF42-4B5AFB1EE9DD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4FAB12E3-A589-0646-89BA-00A765D94D4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 dirty="0"/>
              <a:t>Nom du client • Titre de la présentation • N° de version • Date 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8F59D494-AF61-4A48-A2B0-8E65CE4305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="" xmlns:a16="http://schemas.microsoft.com/office/drawing/2014/main" id="{BEB7A093-8E5A-0E4D-AD9D-DED421203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DB17E62D-C3F6-B145-AADC-C170C2F34B1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98B33F9A-D82C-F441-B1BF-4387EA7C1EC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Mois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="" xmlns:a16="http://schemas.microsoft.com/office/drawing/2014/main" id="{F72DE9E0-8BC6-3144-A0C8-38DFD067D0D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="" xmlns:a16="http://schemas.microsoft.com/office/drawing/2014/main" id="{FCC6E2D1-00AD-2E43-B156-69923BFBF47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F058364F-C28E-FF49-A036-A94F6C388DB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Légende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="" xmlns:a16="http://schemas.microsoft.com/office/drawing/2014/main" id="{DE694D51-421A-FF4B-973E-6B5ABD6144D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Phase 1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="" xmlns:a16="http://schemas.microsoft.com/office/drawing/2014/main" id="{52C9C55B-75A8-0241-B1E4-B2B62D80B1E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="" xmlns:a16="http://schemas.microsoft.com/office/drawing/2014/main" id="{E5C79D83-01E1-6A41-B31D-6B2B12FF33C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="" xmlns:a16="http://schemas.microsoft.com/office/drawing/2014/main" id="{713A55C0-2050-C84B-84E1-08B335E246D2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="" xmlns:a16="http://schemas.microsoft.com/office/drawing/2014/main" id="{71F00159-7448-B841-ACA4-5EB07C305D4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="" xmlns:a16="http://schemas.microsoft.com/office/drawing/2014/main" id="{BA77F36B-260C-7E46-9340-EDB44ED2DC63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="" xmlns:a16="http://schemas.microsoft.com/office/drawing/2014/main" id="{FF068A58-D2AE-494E-B96B-11BDA7EB2987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="" xmlns:a16="http://schemas.microsoft.com/office/drawing/2014/main" id="{4C2EEA43-8A36-5D4D-BFDE-C62F105E289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fr-FR" dirty="0"/>
              <a:t>Texte</a:t>
            </a:r>
          </a:p>
          <a:p>
            <a:endParaRPr lang="fr-FR" dirty="0"/>
          </a:p>
        </p:txBody>
      </p:sp>
      <p:sp>
        <p:nvSpPr>
          <p:cNvPr id="20" name="Espace réservé du texte 19">
            <a:extLst>
              <a:ext uri="{FF2B5EF4-FFF2-40B4-BE49-F238E27FC236}">
                <a16:creationId xmlns="" xmlns:a16="http://schemas.microsoft.com/office/drawing/2014/main" id="{EAFFE99E-6D2C-8A48-8976-2E592A83D5D6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fr-FR" dirty="0"/>
              <a:t>S2</a:t>
            </a:r>
          </a:p>
          <a:p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="" xmlns:a16="http://schemas.microsoft.com/office/drawing/2014/main" id="{A8466686-2107-E643-B23B-7869B83948EC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="" xmlns:a16="http://schemas.microsoft.com/office/drawing/2014/main" id="{A05DD434-16B3-6648-B8A9-31B76ECCF9CA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="" xmlns:a16="http://schemas.microsoft.com/office/drawing/2014/main" id="{B8261B85-9EA9-8341-AC33-44DC8E5480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="" xmlns:a16="http://schemas.microsoft.com/office/drawing/2014/main" id="{85CD0DB6-F66A-0742-909F-0F7D96B73641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F2C8D923-E0DA-124F-9577-BF8DF5949284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fr-FR" dirty="0"/>
              <a:t>S3</a:t>
            </a:r>
          </a:p>
        </p:txBody>
      </p:sp>
      <p:sp>
        <p:nvSpPr>
          <p:cNvPr id="26" name="Espace réservé du texte 25">
            <a:extLst>
              <a:ext uri="{FF2B5EF4-FFF2-40B4-BE49-F238E27FC236}">
                <a16:creationId xmlns="" xmlns:a16="http://schemas.microsoft.com/office/drawing/2014/main" id="{D20853FE-5DC9-0A42-804C-2183AAC3EDB4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fr-FR" dirty="0"/>
              <a:t>S4</a:t>
            </a:r>
          </a:p>
        </p:txBody>
      </p:sp>
      <p:sp>
        <p:nvSpPr>
          <p:cNvPr id="27" name="Espace réservé du texte 26">
            <a:extLst>
              <a:ext uri="{FF2B5EF4-FFF2-40B4-BE49-F238E27FC236}">
                <a16:creationId xmlns="" xmlns:a16="http://schemas.microsoft.com/office/drawing/2014/main" id="{1B2A8254-4FDB-464E-BD66-73001D4ABBE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fr-FR" dirty="0"/>
              <a:t>S1</a:t>
            </a:r>
          </a:p>
        </p:txBody>
      </p:sp>
      <p:sp>
        <p:nvSpPr>
          <p:cNvPr id="28" name="Espace réservé du texte 27">
            <a:extLst>
              <a:ext uri="{FF2B5EF4-FFF2-40B4-BE49-F238E27FC236}">
                <a16:creationId xmlns="" xmlns:a16="http://schemas.microsoft.com/office/drawing/2014/main" id="{0006AAF2-0E9F-D043-8F4C-B78A225FD706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fr-FR" dirty="0"/>
              <a:t>S2</a:t>
            </a:r>
          </a:p>
        </p:txBody>
      </p:sp>
      <p:sp>
        <p:nvSpPr>
          <p:cNvPr id="29" name="Espace réservé du texte 28">
            <a:extLst>
              <a:ext uri="{FF2B5EF4-FFF2-40B4-BE49-F238E27FC236}">
                <a16:creationId xmlns="" xmlns:a16="http://schemas.microsoft.com/office/drawing/2014/main" id="{111E63DB-8098-DD49-8FCA-AE6741FD1DD4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266468" y="3068170"/>
            <a:ext cx="1003142" cy="625090"/>
          </a:xfrm>
        </p:spPr>
        <p:txBody>
          <a:bodyPr/>
          <a:lstStyle/>
          <a:p>
            <a:r>
              <a:rPr lang="fr-FR" dirty="0"/>
              <a:t>Phase 2</a:t>
            </a:r>
          </a:p>
        </p:txBody>
      </p:sp>
      <p:sp>
        <p:nvSpPr>
          <p:cNvPr id="30" name="Espace réservé du texte 29">
            <a:extLst>
              <a:ext uri="{FF2B5EF4-FFF2-40B4-BE49-F238E27FC236}">
                <a16:creationId xmlns="" xmlns:a16="http://schemas.microsoft.com/office/drawing/2014/main" id="{08895F33-8359-754E-906F-6B76A9FE3F3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266468" y="3666993"/>
            <a:ext cx="1003142" cy="625090"/>
          </a:xfrm>
        </p:spPr>
        <p:txBody>
          <a:bodyPr/>
          <a:lstStyle/>
          <a:p>
            <a:r>
              <a:rPr lang="fr-FR" dirty="0"/>
              <a:t>Phase 3</a:t>
            </a:r>
          </a:p>
        </p:txBody>
      </p:sp>
      <p:sp>
        <p:nvSpPr>
          <p:cNvPr id="31" name="Espace réservé du texte 30">
            <a:extLst>
              <a:ext uri="{FF2B5EF4-FFF2-40B4-BE49-F238E27FC236}">
                <a16:creationId xmlns="" xmlns:a16="http://schemas.microsoft.com/office/drawing/2014/main" id="{8255A6D1-66A2-114E-B940-8DF94484B07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266468" y="4113767"/>
            <a:ext cx="1003142" cy="625090"/>
          </a:xfrm>
        </p:spPr>
        <p:txBody>
          <a:bodyPr/>
          <a:lstStyle/>
          <a:p>
            <a:r>
              <a:rPr lang="fr-FR" dirty="0"/>
              <a:t>Phase 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B83C327E-BF08-284D-B770-F1C8D937B02E}"/>
              </a:ext>
            </a:extLst>
          </p:cNvPr>
          <p:cNvSpPr/>
          <p:nvPr/>
        </p:nvSpPr>
        <p:spPr>
          <a:xfrm>
            <a:off x="284380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93E3E1DD-7A58-B947-A63C-DA4318D3D8E9}"/>
              </a:ext>
            </a:extLst>
          </p:cNvPr>
          <p:cNvSpPr/>
          <p:nvPr/>
        </p:nvSpPr>
        <p:spPr>
          <a:xfrm>
            <a:off x="3416740" y="204459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70C5B21D-E930-2A47-8F35-FD579F514483}"/>
              </a:ext>
            </a:extLst>
          </p:cNvPr>
          <p:cNvSpPr/>
          <p:nvPr/>
        </p:nvSpPr>
        <p:spPr>
          <a:xfrm>
            <a:off x="398967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C4A5A939-E21F-B648-A246-EE0D2CB57850}"/>
              </a:ext>
            </a:extLst>
          </p:cNvPr>
          <p:cNvSpPr/>
          <p:nvPr/>
        </p:nvSpPr>
        <p:spPr>
          <a:xfrm>
            <a:off x="45626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0285A19A-C525-FF4E-8250-DECB532C6D50}"/>
              </a:ext>
            </a:extLst>
          </p:cNvPr>
          <p:cNvSpPr/>
          <p:nvPr/>
        </p:nvSpPr>
        <p:spPr>
          <a:xfrm>
            <a:off x="5155856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4EA1C0A5-2EE4-5142-AC2C-C7C73D1626A6}"/>
              </a:ext>
            </a:extLst>
          </p:cNvPr>
          <p:cNvSpPr/>
          <p:nvPr/>
        </p:nvSpPr>
        <p:spPr>
          <a:xfrm>
            <a:off x="572878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861AA4D8-9F26-A94F-8531-7794C565D4EB}"/>
              </a:ext>
            </a:extLst>
          </p:cNvPr>
          <p:cNvSpPr/>
          <p:nvPr/>
        </p:nvSpPr>
        <p:spPr>
          <a:xfrm>
            <a:off x="6301720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="" xmlns:a16="http://schemas.microsoft.com/office/drawing/2014/main" id="{5AFF6696-72F8-1141-AFD3-B469FDDEE294}"/>
              </a:ext>
            </a:extLst>
          </p:cNvPr>
          <p:cNvSpPr/>
          <p:nvPr/>
        </p:nvSpPr>
        <p:spPr>
          <a:xfrm>
            <a:off x="6874652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BBA9D872-260C-B043-8ACF-1DB1D9FDEFC7}"/>
              </a:ext>
            </a:extLst>
          </p:cNvPr>
          <p:cNvSpPr/>
          <p:nvPr/>
        </p:nvSpPr>
        <p:spPr>
          <a:xfrm>
            <a:off x="7467904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ADFD1DED-2FA5-0E4B-BC30-B31C99883BC6}"/>
              </a:ext>
            </a:extLst>
          </p:cNvPr>
          <p:cNvSpPr/>
          <p:nvPr/>
        </p:nvSpPr>
        <p:spPr>
          <a:xfrm>
            <a:off x="8040838" y="20445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6376749E-500F-414A-90AE-DD86B3486CB2}"/>
              </a:ext>
            </a:extLst>
          </p:cNvPr>
          <p:cNvSpPr/>
          <p:nvPr/>
        </p:nvSpPr>
        <p:spPr>
          <a:xfrm>
            <a:off x="284380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>
            <a:extLst>
              <a:ext uri="{FF2B5EF4-FFF2-40B4-BE49-F238E27FC236}">
                <a16:creationId xmlns="" xmlns:a16="http://schemas.microsoft.com/office/drawing/2014/main" id="{67D5F3BB-FDAC-C845-BB5B-8F68F3136921}"/>
              </a:ext>
            </a:extLst>
          </p:cNvPr>
          <p:cNvSpPr/>
          <p:nvPr/>
        </p:nvSpPr>
        <p:spPr>
          <a:xfrm>
            <a:off x="341674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D92160BB-A2FE-A04C-BC41-D6EC3329182A}"/>
              </a:ext>
            </a:extLst>
          </p:cNvPr>
          <p:cNvSpPr/>
          <p:nvPr/>
        </p:nvSpPr>
        <p:spPr>
          <a:xfrm>
            <a:off x="3989672" y="238363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="" xmlns:a16="http://schemas.microsoft.com/office/drawing/2014/main" id="{39768D6E-1AA6-A846-82E8-59963592D095}"/>
              </a:ext>
            </a:extLst>
          </p:cNvPr>
          <p:cNvSpPr/>
          <p:nvPr/>
        </p:nvSpPr>
        <p:spPr>
          <a:xfrm>
            <a:off x="45626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="" xmlns:a16="http://schemas.microsoft.com/office/drawing/2014/main" id="{3E4D6CEE-7799-3E42-884C-8FB7F7386AB6}"/>
              </a:ext>
            </a:extLst>
          </p:cNvPr>
          <p:cNvSpPr/>
          <p:nvPr/>
        </p:nvSpPr>
        <p:spPr>
          <a:xfrm>
            <a:off x="5155856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7C920D6E-50CA-CE4C-BEE0-06ACF844EB48}"/>
              </a:ext>
            </a:extLst>
          </p:cNvPr>
          <p:cNvSpPr/>
          <p:nvPr/>
        </p:nvSpPr>
        <p:spPr>
          <a:xfrm>
            <a:off x="572878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B38CEF86-DE9A-AF4E-9D8F-30C84CD66FEA}"/>
              </a:ext>
            </a:extLst>
          </p:cNvPr>
          <p:cNvSpPr/>
          <p:nvPr/>
        </p:nvSpPr>
        <p:spPr>
          <a:xfrm>
            <a:off x="6301720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>
            <a:extLst>
              <a:ext uri="{FF2B5EF4-FFF2-40B4-BE49-F238E27FC236}">
                <a16:creationId xmlns="" xmlns:a16="http://schemas.microsoft.com/office/drawing/2014/main" id="{CC409404-A729-4345-B28F-952B798146BB}"/>
              </a:ext>
            </a:extLst>
          </p:cNvPr>
          <p:cNvSpPr/>
          <p:nvPr/>
        </p:nvSpPr>
        <p:spPr>
          <a:xfrm>
            <a:off x="6874652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AB19E2A7-618A-CF49-BD97-C290D08BA127}"/>
              </a:ext>
            </a:extLst>
          </p:cNvPr>
          <p:cNvSpPr/>
          <p:nvPr/>
        </p:nvSpPr>
        <p:spPr>
          <a:xfrm>
            <a:off x="7467904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="" xmlns:a16="http://schemas.microsoft.com/office/drawing/2014/main" id="{1DB47B93-F0DE-0443-BA74-0E4C7D20E5D7}"/>
              </a:ext>
            </a:extLst>
          </p:cNvPr>
          <p:cNvSpPr/>
          <p:nvPr/>
        </p:nvSpPr>
        <p:spPr>
          <a:xfrm>
            <a:off x="8040838" y="23836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Rectangle 51">
            <a:extLst>
              <a:ext uri="{FF2B5EF4-FFF2-40B4-BE49-F238E27FC236}">
                <a16:creationId xmlns="" xmlns:a16="http://schemas.microsoft.com/office/drawing/2014/main" id="{C8949C9A-DC63-AF41-8BB3-DFF47A65B6A0}"/>
              </a:ext>
            </a:extLst>
          </p:cNvPr>
          <p:cNvSpPr/>
          <p:nvPr/>
        </p:nvSpPr>
        <p:spPr>
          <a:xfrm>
            <a:off x="284380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F5F4E5B4-4A1E-6542-9383-9873F321D994}"/>
              </a:ext>
            </a:extLst>
          </p:cNvPr>
          <p:cNvSpPr/>
          <p:nvPr/>
        </p:nvSpPr>
        <p:spPr>
          <a:xfrm>
            <a:off x="341674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="" xmlns:a16="http://schemas.microsoft.com/office/drawing/2014/main" id="{94ACDED5-8248-1D40-B650-5902EB901C4F}"/>
              </a:ext>
            </a:extLst>
          </p:cNvPr>
          <p:cNvSpPr/>
          <p:nvPr/>
        </p:nvSpPr>
        <p:spPr>
          <a:xfrm>
            <a:off x="3989672" y="2722674"/>
            <a:ext cx="504056" cy="2880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="" xmlns:a16="http://schemas.microsoft.com/office/drawing/2014/main" id="{2CA182D1-4776-1B4F-AE2C-24CACDE99188}"/>
              </a:ext>
            </a:extLst>
          </p:cNvPr>
          <p:cNvSpPr/>
          <p:nvPr/>
        </p:nvSpPr>
        <p:spPr>
          <a:xfrm>
            <a:off x="45626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="" xmlns:a16="http://schemas.microsoft.com/office/drawing/2014/main" id="{BA33C185-4525-2248-B9B7-90E4B5E4B4B3}"/>
              </a:ext>
            </a:extLst>
          </p:cNvPr>
          <p:cNvSpPr/>
          <p:nvPr/>
        </p:nvSpPr>
        <p:spPr>
          <a:xfrm>
            <a:off x="5155856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E7045D54-F044-0F43-8679-4A7440BE8763}"/>
              </a:ext>
            </a:extLst>
          </p:cNvPr>
          <p:cNvSpPr/>
          <p:nvPr/>
        </p:nvSpPr>
        <p:spPr>
          <a:xfrm>
            <a:off x="572878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="" xmlns:a16="http://schemas.microsoft.com/office/drawing/2014/main" id="{05E4938E-C260-8442-8F02-269136522FCD}"/>
              </a:ext>
            </a:extLst>
          </p:cNvPr>
          <p:cNvSpPr/>
          <p:nvPr/>
        </p:nvSpPr>
        <p:spPr>
          <a:xfrm>
            <a:off x="6301720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="" xmlns:a16="http://schemas.microsoft.com/office/drawing/2014/main" id="{59CB0EFE-FCB8-C247-8371-15F2A97C85EA}"/>
              </a:ext>
            </a:extLst>
          </p:cNvPr>
          <p:cNvSpPr/>
          <p:nvPr/>
        </p:nvSpPr>
        <p:spPr>
          <a:xfrm>
            <a:off x="6874652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="" xmlns:a16="http://schemas.microsoft.com/office/drawing/2014/main" id="{2400F946-0064-A24F-88E0-15A54F6D84C8}"/>
              </a:ext>
            </a:extLst>
          </p:cNvPr>
          <p:cNvSpPr/>
          <p:nvPr/>
        </p:nvSpPr>
        <p:spPr>
          <a:xfrm>
            <a:off x="7467904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1" name="Rectangle 60">
            <a:extLst>
              <a:ext uri="{FF2B5EF4-FFF2-40B4-BE49-F238E27FC236}">
                <a16:creationId xmlns="" xmlns:a16="http://schemas.microsoft.com/office/drawing/2014/main" id="{8FC4916A-865B-2640-A6FB-3B83BF2A326D}"/>
              </a:ext>
            </a:extLst>
          </p:cNvPr>
          <p:cNvSpPr/>
          <p:nvPr/>
        </p:nvSpPr>
        <p:spPr>
          <a:xfrm>
            <a:off x="8040838" y="272267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291E6A30-8923-AE4E-9F7E-CAE060B4AEB4}"/>
              </a:ext>
            </a:extLst>
          </p:cNvPr>
          <p:cNvSpPr/>
          <p:nvPr/>
        </p:nvSpPr>
        <p:spPr>
          <a:xfrm>
            <a:off x="284380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7BCEB6BD-CD5D-1A45-8A71-BFD09DD9609A}"/>
              </a:ext>
            </a:extLst>
          </p:cNvPr>
          <p:cNvSpPr/>
          <p:nvPr/>
        </p:nvSpPr>
        <p:spPr>
          <a:xfrm>
            <a:off x="341674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="" xmlns:a16="http://schemas.microsoft.com/office/drawing/2014/main" id="{89B95064-97F0-E541-A361-E16BF9DBD0E8}"/>
              </a:ext>
            </a:extLst>
          </p:cNvPr>
          <p:cNvSpPr/>
          <p:nvPr/>
        </p:nvSpPr>
        <p:spPr>
          <a:xfrm>
            <a:off x="398967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>
            <a:extLst>
              <a:ext uri="{FF2B5EF4-FFF2-40B4-BE49-F238E27FC236}">
                <a16:creationId xmlns="" xmlns:a16="http://schemas.microsoft.com/office/drawing/2014/main" id="{D75F171E-5368-064E-A165-4F70CA8FC63E}"/>
              </a:ext>
            </a:extLst>
          </p:cNvPr>
          <p:cNvSpPr/>
          <p:nvPr/>
        </p:nvSpPr>
        <p:spPr>
          <a:xfrm>
            <a:off x="4562604" y="306171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="" xmlns:a16="http://schemas.microsoft.com/office/drawing/2014/main" id="{BE277271-DCE9-C74F-895E-90810B029582}"/>
              </a:ext>
            </a:extLst>
          </p:cNvPr>
          <p:cNvSpPr/>
          <p:nvPr/>
        </p:nvSpPr>
        <p:spPr>
          <a:xfrm>
            <a:off x="5155856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="" xmlns:a16="http://schemas.microsoft.com/office/drawing/2014/main" id="{8E9736A1-581D-2B41-B4AD-079ADD952EB3}"/>
              </a:ext>
            </a:extLst>
          </p:cNvPr>
          <p:cNvSpPr/>
          <p:nvPr/>
        </p:nvSpPr>
        <p:spPr>
          <a:xfrm>
            <a:off x="572878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="" xmlns:a16="http://schemas.microsoft.com/office/drawing/2014/main" id="{A4337D24-2C86-3149-8FF6-2925041D094B}"/>
              </a:ext>
            </a:extLst>
          </p:cNvPr>
          <p:cNvSpPr/>
          <p:nvPr/>
        </p:nvSpPr>
        <p:spPr>
          <a:xfrm>
            <a:off x="6301720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="" xmlns:a16="http://schemas.microsoft.com/office/drawing/2014/main" id="{7BC75526-CA7D-E54D-92A5-4810F35F330A}"/>
              </a:ext>
            </a:extLst>
          </p:cNvPr>
          <p:cNvSpPr/>
          <p:nvPr/>
        </p:nvSpPr>
        <p:spPr>
          <a:xfrm>
            <a:off x="6874652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>
            <a:extLst>
              <a:ext uri="{FF2B5EF4-FFF2-40B4-BE49-F238E27FC236}">
                <a16:creationId xmlns="" xmlns:a16="http://schemas.microsoft.com/office/drawing/2014/main" id="{C9276FC6-6502-DD47-A2BA-AA62B9FF97AE}"/>
              </a:ext>
            </a:extLst>
          </p:cNvPr>
          <p:cNvSpPr/>
          <p:nvPr/>
        </p:nvSpPr>
        <p:spPr>
          <a:xfrm>
            <a:off x="7467904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Rectangle 70">
            <a:extLst>
              <a:ext uri="{FF2B5EF4-FFF2-40B4-BE49-F238E27FC236}">
                <a16:creationId xmlns="" xmlns:a16="http://schemas.microsoft.com/office/drawing/2014/main" id="{3321A6E6-07BC-9C47-8A2E-BD28A1C4278A}"/>
              </a:ext>
            </a:extLst>
          </p:cNvPr>
          <p:cNvSpPr/>
          <p:nvPr/>
        </p:nvSpPr>
        <p:spPr>
          <a:xfrm>
            <a:off x="8040838" y="306171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Rectangle 71">
            <a:extLst>
              <a:ext uri="{FF2B5EF4-FFF2-40B4-BE49-F238E27FC236}">
                <a16:creationId xmlns="" xmlns:a16="http://schemas.microsoft.com/office/drawing/2014/main" id="{B4AADEC8-BC14-3A47-9737-FEB7F7537145}"/>
              </a:ext>
            </a:extLst>
          </p:cNvPr>
          <p:cNvSpPr/>
          <p:nvPr/>
        </p:nvSpPr>
        <p:spPr>
          <a:xfrm>
            <a:off x="284380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Rectangle 72">
            <a:extLst>
              <a:ext uri="{FF2B5EF4-FFF2-40B4-BE49-F238E27FC236}">
                <a16:creationId xmlns="" xmlns:a16="http://schemas.microsoft.com/office/drawing/2014/main" id="{5441E03A-D238-564D-B1F5-2A01FBCB5541}"/>
              </a:ext>
            </a:extLst>
          </p:cNvPr>
          <p:cNvSpPr/>
          <p:nvPr/>
        </p:nvSpPr>
        <p:spPr>
          <a:xfrm>
            <a:off x="341674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Rectangle 73">
            <a:extLst>
              <a:ext uri="{FF2B5EF4-FFF2-40B4-BE49-F238E27FC236}">
                <a16:creationId xmlns="" xmlns:a16="http://schemas.microsoft.com/office/drawing/2014/main" id="{706485FF-E7A6-704D-9A51-0C4622EB5BFB}"/>
              </a:ext>
            </a:extLst>
          </p:cNvPr>
          <p:cNvSpPr/>
          <p:nvPr/>
        </p:nvSpPr>
        <p:spPr>
          <a:xfrm>
            <a:off x="398967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Rectangle 74">
            <a:extLst>
              <a:ext uri="{FF2B5EF4-FFF2-40B4-BE49-F238E27FC236}">
                <a16:creationId xmlns="" xmlns:a16="http://schemas.microsoft.com/office/drawing/2014/main" id="{EC36BF34-C32E-374D-A662-25B8EB597F1D}"/>
              </a:ext>
            </a:extLst>
          </p:cNvPr>
          <p:cNvSpPr/>
          <p:nvPr/>
        </p:nvSpPr>
        <p:spPr>
          <a:xfrm>
            <a:off x="45626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="" xmlns:a16="http://schemas.microsoft.com/office/drawing/2014/main" id="{EC67C431-7805-674E-965F-BEEEEE52CF43}"/>
              </a:ext>
            </a:extLst>
          </p:cNvPr>
          <p:cNvSpPr/>
          <p:nvPr/>
        </p:nvSpPr>
        <p:spPr>
          <a:xfrm>
            <a:off x="5155856" y="340075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="" xmlns:a16="http://schemas.microsoft.com/office/drawing/2014/main" id="{BE5FD0C8-BEB5-4149-BE68-D7CF8D6BA5B5}"/>
              </a:ext>
            </a:extLst>
          </p:cNvPr>
          <p:cNvSpPr/>
          <p:nvPr/>
        </p:nvSpPr>
        <p:spPr>
          <a:xfrm>
            <a:off x="572878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="" xmlns:a16="http://schemas.microsoft.com/office/drawing/2014/main" id="{440B1687-7753-EF48-9E17-77E1772C3557}"/>
              </a:ext>
            </a:extLst>
          </p:cNvPr>
          <p:cNvSpPr/>
          <p:nvPr/>
        </p:nvSpPr>
        <p:spPr>
          <a:xfrm>
            <a:off x="6301720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="" xmlns:a16="http://schemas.microsoft.com/office/drawing/2014/main" id="{E9B9907E-BA45-514B-820C-BAB2D5872297}"/>
              </a:ext>
            </a:extLst>
          </p:cNvPr>
          <p:cNvSpPr/>
          <p:nvPr/>
        </p:nvSpPr>
        <p:spPr>
          <a:xfrm>
            <a:off x="6874652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="" xmlns:a16="http://schemas.microsoft.com/office/drawing/2014/main" id="{B3193CE3-7F36-7348-95A6-2BEB764334EA}"/>
              </a:ext>
            </a:extLst>
          </p:cNvPr>
          <p:cNvSpPr/>
          <p:nvPr/>
        </p:nvSpPr>
        <p:spPr>
          <a:xfrm>
            <a:off x="7467904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="" xmlns:a16="http://schemas.microsoft.com/office/drawing/2014/main" id="{BC34633A-9833-554D-BEB7-870475E9D2E9}"/>
              </a:ext>
            </a:extLst>
          </p:cNvPr>
          <p:cNvSpPr/>
          <p:nvPr/>
        </p:nvSpPr>
        <p:spPr>
          <a:xfrm>
            <a:off x="8040838" y="340075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="" xmlns:a16="http://schemas.microsoft.com/office/drawing/2014/main" id="{C8998520-6C8C-144C-AFB8-FB8FDDC8C302}"/>
              </a:ext>
            </a:extLst>
          </p:cNvPr>
          <p:cNvSpPr/>
          <p:nvPr/>
        </p:nvSpPr>
        <p:spPr>
          <a:xfrm>
            <a:off x="284380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Rectangle 82">
            <a:extLst>
              <a:ext uri="{FF2B5EF4-FFF2-40B4-BE49-F238E27FC236}">
                <a16:creationId xmlns="" xmlns:a16="http://schemas.microsoft.com/office/drawing/2014/main" id="{2B8D435F-56B9-164C-B51A-2DDA04B15A8D}"/>
              </a:ext>
            </a:extLst>
          </p:cNvPr>
          <p:cNvSpPr/>
          <p:nvPr/>
        </p:nvSpPr>
        <p:spPr>
          <a:xfrm>
            <a:off x="3416740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Rectangle 83">
            <a:extLst>
              <a:ext uri="{FF2B5EF4-FFF2-40B4-BE49-F238E27FC236}">
                <a16:creationId xmlns="" xmlns:a16="http://schemas.microsoft.com/office/drawing/2014/main" id="{CB3AF016-2656-324B-8518-4AADCA1BEA28}"/>
              </a:ext>
            </a:extLst>
          </p:cNvPr>
          <p:cNvSpPr/>
          <p:nvPr/>
        </p:nvSpPr>
        <p:spPr>
          <a:xfrm>
            <a:off x="3989672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Rectangle 84">
            <a:extLst>
              <a:ext uri="{FF2B5EF4-FFF2-40B4-BE49-F238E27FC236}">
                <a16:creationId xmlns="" xmlns:a16="http://schemas.microsoft.com/office/drawing/2014/main" id="{E99EA7FA-4527-0B41-AB83-CCFAA5AE78B6}"/>
              </a:ext>
            </a:extLst>
          </p:cNvPr>
          <p:cNvSpPr/>
          <p:nvPr/>
        </p:nvSpPr>
        <p:spPr>
          <a:xfrm>
            <a:off x="45626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Rectangle 85">
            <a:extLst>
              <a:ext uri="{FF2B5EF4-FFF2-40B4-BE49-F238E27FC236}">
                <a16:creationId xmlns="" xmlns:a16="http://schemas.microsoft.com/office/drawing/2014/main" id="{CCE775CB-EB14-F645-A842-B55069DC270E}"/>
              </a:ext>
            </a:extLst>
          </p:cNvPr>
          <p:cNvSpPr/>
          <p:nvPr/>
        </p:nvSpPr>
        <p:spPr>
          <a:xfrm>
            <a:off x="5155856" y="3739794"/>
            <a:ext cx="504056" cy="28803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7" name="Rectangle 86">
            <a:extLst>
              <a:ext uri="{FF2B5EF4-FFF2-40B4-BE49-F238E27FC236}">
                <a16:creationId xmlns="" xmlns:a16="http://schemas.microsoft.com/office/drawing/2014/main" id="{2912D7E7-B8B3-844C-8108-59FD25F7A894}"/>
              </a:ext>
            </a:extLst>
          </p:cNvPr>
          <p:cNvSpPr/>
          <p:nvPr/>
        </p:nvSpPr>
        <p:spPr>
          <a:xfrm>
            <a:off x="5728788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="" xmlns:a16="http://schemas.microsoft.com/office/drawing/2014/main" id="{F3441234-C858-224B-984A-87EF49CBE4D9}"/>
              </a:ext>
            </a:extLst>
          </p:cNvPr>
          <p:cNvSpPr/>
          <p:nvPr/>
        </p:nvSpPr>
        <p:spPr>
          <a:xfrm>
            <a:off x="6301720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9" name="Rectangle 88">
            <a:extLst>
              <a:ext uri="{FF2B5EF4-FFF2-40B4-BE49-F238E27FC236}">
                <a16:creationId xmlns="" xmlns:a16="http://schemas.microsoft.com/office/drawing/2014/main" id="{8EB1C301-3BF8-F142-9A07-A62A14CA6B94}"/>
              </a:ext>
            </a:extLst>
          </p:cNvPr>
          <p:cNvSpPr/>
          <p:nvPr/>
        </p:nvSpPr>
        <p:spPr>
          <a:xfrm>
            <a:off x="6874652" y="3739794"/>
            <a:ext cx="504056" cy="2880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0" name="Rectangle 89">
            <a:extLst>
              <a:ext uri="{FF2B5EF4-FFF2-40B4-BE49-F238E27FC236}">
                <a16:creationId xmlns="" xmlns:a16="http://schemas.microsoft.com/office/drawing/2014/main" id="{8BA5FAD8-FBF6-3F44-9FA3-99722D3B04D0}"/>
              </a:ext>
            </a:extLst>
          </p:cNvPr>
          <p:cNvSpPr/>
          <p:nvPr/>
        </p:nvSpPr>
        <p:spPr>
          <a:xfrm>
            <a:off x="7467904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02397EE8-34D3-F840-AFFB-832C5E707A67}"/>
              </a:ext>
            </a:extLst>
          </p:cNvPr>
          <p:cNvSpPr/>
          <p:nvPr/>
        </p:nvSpPr>
        <p:spPr>
          <a:xfrm>
            <a:off x="8040838" y="373979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="" xmlns:a16="http://schemas.microsoft.com/office/drawing/2014/main" id="{9D5F2360-F385-E64F-B36E-B308EA0804E1}"/>
              </a:ext>
            </a:extLst>
          </p:cNvPr>
          <p:cNvSpPr/>
          <p:nvPr/>
        </p:nvSpPr>
        <p:spPr>
          <a:xfrm>
            <a:off x="284380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="" xmlns:a16="http://schemas.microsoft.com/office/drawing/2014/main" id="{E4823A1F-0D29-434A-ACB8-EE619B702684}"/>
              </a:ext>
            </a:extLst>
          </p:cNvPr>
          <p:cNvSpPr/>
          <p:nvPr/>
        </p:nvSpPr>
        <p:spPr>
          <a:xfrm>
            <a:off x="341674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="" xmlns:a16="http://schemas.microsoft.com/office/drawing/2014/main" id="{F5A55A27-656B-4F40-A973-55183906087B}"/>
              </a:ext>
            </a:extLst>
          </p:cNvPr>
          <p:cNvSpPr/>
          <p:nvPr/>
        </p:nvSpPr>
        <p:spPr>
          <a:xfrm>
            <a:off x="398967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="" xmlns:a16="http://schemas.microsoft.com/office/drawing/2014/main" id="{1176C799-B7A5-1F47-8530-05FECB245222}"/>
              </a:ext>
            </a:extLst>
          </p:cNvPr>
          <p:cNvSpPr/>
          <p:nvPr/>
        </p:nvSpPr>
        <p:spPr>
          <a:xfrm>
            <a:off x="4562604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="" xmlns:a16="http://schemas.microsoft.com/office/drawing/2014/main" id="{2E5EB5BA-60BF-4747-A4E9-63A6DA803F99}"/>
              </a:ext>
            </a:extLst>
          </p:cNvPr>
          <p:cNvSpPr/>
          <p:nvPr/>
        </p:nvSpPr>
        <p:spPr>
          <a:xfrm>
            <a:off x="5155856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="" xmlns:a16="http://schemas.microsoft.com/office/drawing/2014/main" id="{C6FCCED3-50ED-5140-AB19-E9C20E0D8C07}"/>
              </a:ext>
            </a:extLst>
          </p:cNvPr>
          <p:cNvSpPr/>
          <p:nvPr/>
        </p:nvSpPr>
        <p:spPr>
          <a:xfrm>
            <a:off x="5728788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="" xmlns:a16="http://schemas.microsoft.com/office/drawing/2014/main" id="{EC73EB0C-AFED-FE43-8D87-0284D06D6162}"/>
              </a:ext>
            </a:extLst>
          </p:cNvPr>
          <p:cNvSpPr/>
          <p:nvPr/>
        </p:nvSpPr>
        <p:spPr>
          <a:xfrm>
            <a:off x="6301720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6A5AA780-B4F3-C040-83F2-830F8B82D1CA}"/>
              </a:ext>
            </a:extLst>
          </p:cNvPr>
          <p:cNvSpPr/>
          <p:nvPr/>
        </p:nvSpPr>
        <p:spPr>
          <a:xfrm>
            <a:off x="6874652" y="4078834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Rectangle 99">
            <a:extLst>
              <a:ext uri="{FF2B5EF4-FFF2-40B4-BE49-F238E27FC236}">
                <a16:creationId xmlns="" xmlns:a16="http://schemas.microsoft.com/office/drawing/2014/main" id="{840BAC31-C6BF-2743-BAA6-9A81843CE179}"/>
              </a:ext>
            </a:extLst>
          </p:cNvPr>
          <p:cNvSpPr/>
          <p:nvPr/>
        </p:nvSpPr>
        <p:spPr>
          <a:xfrm>
            <a:off x="7467904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="" xmlns:a16="http://schemas.microsoft.com/office/drawing/2014/main" id="{CF719E56-8674-794F-BF14-6E47E009A5DC}"/>
              </a:ext>
            </a:extLst>
          </p:cNvPr>
          <p:cNvSpPr/>
          <p:nvPr/>
        </p:nvSpPr>
        <p:spPr>
          <a:xfrm>
            <a:off x="8040838" y="4078834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="" xmlns:a16="http://schemas.microsoft.com/office/drawing/2014/main" id="{D77A7ACD-E2F0-3946-AECC-C09466A5B038}"/>
              </a:ext>
            </a:extLst>
          </p:cNvPr>
          <p:cNvSpPr/>
          <p:nvPr/>
        </p:nvSpPr>
        <p:spPr>
          <a:xfrm>
            <a:off x="284380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="" xmlns:a16="http://schemas.microsoft.com/office/drawing/2014/main" id="{2F9A405F-1B3B-0243-B80F-71FDD514E7CA}"/>
              </a:ext>
            </a:extLst>
          </p:cNvPr>
          <p:cNvSpPr/>
          <p:nvPr/>
        </p:nvSpPr>
        <p:spPr>
          <a:xfrm>
            <a:off x="341674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="" xmlns:a16="http://schemas.microsoft.com/office/drawing/2014/main" id="{D4046C4C-A667-AD46-BA93-3E4E2BE0F70A}"/>
              </a:ext>
            </a:extLst>
          </p:cNvPr>
          <p:cNvSpPr/>
          <p:nvPr/>
        </p:nvSpPr>
        <p:spPr>
          <a:xfrm>
            <a:off x="398967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="" xmlns:a16="http://schemas.microsoft.com/office/drawing/2014/main" id="{81A08E85-A23F-124C-B768-23FDDD683019}"/>
              </a:ext>
            </a:extLst>
          </p:cNvPr>
          <p:cNvSpPr/>
          <p:nvPr/>
        </p:nvSpPr>
        <p:spPr>
          <a:xfrm>
            <a:off x="45626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6" name="Rectangle 105">
            <a:extLst>
              <a:ext uri="{FF2B5EF4-FFF2-40B4-BE49-F238E27FC236}">
                <a16:creationId xmlns="" xmlns:a16="http://schemas.microsoft.com/office/drawing/2014/main" id="{AF186BDD-C2C1-FB49-BD45-489A25392595}"/>
              </a:ext>
            </a:extLst>
          </p:cNvPr>
          <p:cNvSpPr/>
          <p:nvPr/>
        </p:nvSpPr>
        <p:spPr>
          <a:xfrm>
            <a:off x="5155856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Rectangle 106">
            <a:extLst>
              <a:ext uri="{FF2B5EF4-FFF2-40B4-BE49-F238E27FC236}">
                <a16:creationId xmlns="" xmlns:a16="http://schemas.microsoft.com/office/drawing/2014/main" id="{3DA5AF90-734C-9F4F-8BEB-D6EC5681B14A}"/>
              </a:ext>
            </a:extLst>
          </p:cNvPr>
          <p:cNvSpPr/>
          <p:nvPr/>
        </p:nvSpPr>
        <p:spPr>
          <a:xfrm>
            <a:off x="5728788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Rectangle 107">
            <a:extLst>
              <a:ext uri="{FF2B5EF4-FFF2-40B4-BE49-F238E27FC236}">
                <a16:creationId xmlns="" xmlns:a16="http://schemas.microsoft.com/office/drawing/2014/main" id="{57C6CAEA-9754-AD40-8FC5-4677D99F7C03}"/>
              </a:ext>
            </a:extLst>
          </p:cNvPr>
          <p:cNvSpPr/>
          <p:nvPr/>
        </p:nvSpPr>
        <p:spPr>
          <a:xfrm>
            <a:off x="6301720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Rectangle 108">
            <a:extLst>
              <a:ext uri="{FF2B5EF4-FFF2-40B4-BE49-F238E27FC236}">
                <a16:creationId xmlns="" xmlns:a16="http://schemas.microsoft.com/office/drawing/2014/main" id="{14EA6DA8-C35F-0B43-8974-DF32595A460F}"/>
              </a:ext>
            </a:extLst>
          </p:cNvPr>
          <p:cNvSpPr/>
          <p:nvPr/>
        </p:nvSpPr>
        <p:spPr>
          <a:xfrm>
            <a:off x="6874652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0" name="Rectangle 109">
            <a:extLst>
              <a:ext uri="{FF2B5EF4-FFF2-40B4-BE49-F238E27FC236}">
                <a16:creationId xmlns="" xmlns:a16="http://schemas.microsoft.com/office/drawing/2014/main" id="{CF4C69DE-3639-2C48-9BDF-FFA8F0940DF9}"/>
              </a:ext>
            </a:extLst>
          </p:cNvPr>
          <p:cNvSpPr/>
          <p:nvPr/>
        </p:nvSpPr>
        <p:spPr>
          <a:xfrm>
            <a:off x="7467904" y="4417873"/>
            <a:ext cx="504056" cy="2880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1" name="Rectangle 110">
            <a:extLst>
              <a:ext uri="{FF2B5EF4-FFF2-40B4-BE49-F238E27FC236}">
                <a16:creationId xmlns="" xmlns:a16="http://schemas.microsoft.com/office/drawing/2014/main" id="{83D9332F-ED21-DB48-BE4E-76B4EA9FDC0F}"/>
              </a:ext>
            </a:extLst>
          </p:cNvPr>
          <p:cNvSpPr/>
          <p:nvPr/>
        </p:nvSpPr>
        <p:spPr>
          <a:xfrm>
            <a:off x="8040838" y="4417873"/>
            <a:ext cx="504056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7" name="object 7">
            <a:extLst>
              <a:ext uri="{FF2B5EF4-FFF2-40B4-BE49-F238E27FC236}">
                <a16:creationId xmlns="" xmlns:a16="http://schemas.microsoft.com/office/drawing/2014/main" id="{FD7C2454-F628-A141-B801-FAF5B07C0F03}"/>
              </a:ext>
            </a:extLst>
          </p:cNvPr>
          <p:cNvSpPr/>
          <p:nvPr/>
        </p:nvSpPr>
        <p:spPr>
          <a:xfrm flipH="1">
            <a:off x="1338486" y="2044594"/>
            <a:ext cx="203233" cy="962147"/>
          </a:xfrm>
          <a:custGeom>
            <a:avLst/>
            <a:gdLst/>
            <a:ahLst/>
            <a:cxnLst/>
            <a:rect l="l" t="t" r="r" b="b"/>
            <a:pathLst>
              <a:path h="655955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3A5C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8">
            <a:extLst>
              <a:ext uri="{FF2B5EF4-FFF2-40B4-BE49-F238E27FC236}">
                <a16:creationId xmlns="" xmlns:a16="http://schemas.microsoft.com/office/drawing/2014/main" id="{83445CA6-E3C7-B946-90D2-8BD03A9A52BE}"/>
              </a:ext>
            </a:extLst>
          </p:cNvPr>
          <p:cNvSpPr/>
          <p:nvPr/>
        </p:nvSpPr>
        <p:spPr>
          <a:xfrm flipH="1">
            <a:off x="1320068" y="4074870"/>
            <a:ext cx="221650" cy="703398"/>
          </a:xfrm>
          <a:custGeom>
            <a:avLst/>
            <a:gdLst/>
            <a:ahLst/>
            <a:cxnLst/>
            <a:rect l="l" t="t" r="r" b="b"/>
            <a:pathLst>
              <a:path h="655954">
                <a:moveTo>
                  <a:pt x="0" y="0"/>
                </a:moveTo>
                <a:lnTo>
                  <a:pt x="0" y="655701"/>
                </a:lnTo>
              </a:path>
            </a:pathLst>
          </a:custGeom>
          <a:ln w="44970">
            <a:solidFill>
              <a:srgbClr val="212221">
                <a:alpha val="28000"/>
              </a:srgb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9">
            <a:extLst>
              <a:ext uri="{FF2B5EF4-FFF2-40B4-BE49-F238E27FC236}">
                <a16:creationId xmlns="" xmlns:a16="http://schemas.microsoft.com/office/drawing/2014/main" id="{4AA31E06-618D-3748-8BA5-BBE43A70F7DE}"/>
              </a:ext>
            </a:extLst>
          </p:cNvPr>
          <p:cNvSpPr/>
          <p:nvPr/>
        </p:nvSpPr>
        <p:spPr>
          <a:xfrm flipH="1">
            <a:off x="1269608" y="3737812"/>
            <a:ext cx="272109" cy="290014"/>
          </a:xfrm>
          <a:custGeom>
            <a:avLst/>
            <a:gdLst/>
            <a:ahLst/>
            <a:cxnLst/>
            <a:rect l="l" t="t" r="r" b="b"/>
            <a:pathLst>
              <a:path h="266700">
                <a:moveTo>
                  <a:pt x="0" y="0"/>
                </a:moveTo>
                <a:lnTo>
                  <a:pt x="0" y="266191"/>
                </a:lnTo>
              </a:path>
            </a:pathLst>
          </a:custGeom>
          <a:ln w="44970">
            <a:solidFill>
              <a:schemeClr val="accent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0">
            <a:extLst>
              <a:ext uri="{FF2B5EF4-FFF2-40B4-BE49-F238E27FC236}">
                <a16:creationId xmlns="" xmlns:a16="http://schemas.microsoft.com/office/drawing/2014/main" id="{4D8ADD33-D578-DD43-AEE8-3923E5503ABC}"/>
              </a:ext>
            </a:extLst>
          </p:cNvPr>
          <p:cNvSpPr/>
          <p:nvPr/>
        </p:nvSpPr>
        <p:spPr>
          <a:xfrm flipH="1">
            <a:off x="1283095" y="3066191"/>
            <a:ext cx="258624" cy="622595"/>
          </a:xfrm>
          <a:custGeom>
            <a:avLst/>
            <a:gdLst/>
            <a:ahLst/>
            <a:cxnLst/>
            <a:rect l="l" t="t" r="r" b="b"/>
            <a:pathLst>
              <a:path h="988695">
                <a:moveTo>
                  <a:pt x="0" y="0"/>
                </a:moveTo>
                <a:lnTo>
                  <a:pt x="0" y="988415"/>
                </a:lnTo>
              </a:path>
            </a:pathLst>
          </a:custGeom>
          <a:ln w="44970">
            <a:solidFill>
              <a:srgbClr val="2122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57723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7" name="Tableau 6">
            <a:extLst>
              <a:ext uri="{FF2B5EF4-FFF2-40B4-BE49-F238E27FC236}">
                <a16:creationId xmlns="" xmlns:a16="http://schemas.microsoft.com/office/drawing/2014/main" id="{3B17FA5E-F86C-C84C-B927-BCB07C33FF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282244"/>
              </p:ext>
            </p:extLst>
          </p:nvPr>
        </p:nvGraphicFramePr>
        <p:xfrm>
          <a:off x="962657" y="1273324"/>
          <a:ext cx="7216144" cy="3510280"/>
        </p:xfrm>
        <a:graphic>
          <a:graphicData uri="http://schemas.openxmlformats.org/drawingml/2006/table">
            <a:tbl>
              <a:tblPr>
                <a:solidFill>
                  <a:schemeClr val="bg1"/>
                </a:solidFill>
                <a:tableStyleId>{9DCAF9ED-07DC-4A11-8D7F-57B35C25682E}</a:tableStyleId>
              </a:tblPr>
              <a:tblGrid>
                <a:gridCol w="1635635">
                  <a:extLst>
                    <a:ext uri="{9D8B030D-6E8A-4147-A177-3AD203B41FA5}">
                      <a16:colId xmlns="" xmlns:a16="http://schemas.microsoft.com/office/drawing/2014/main" val="1592913053"/>
                    </a:ext>
                  </a:extLst>
                </a:gridCol>
                <a:gridCol w="1943809">
                  <a:extLst>
                    <a:ext uri="{9D8B030D-6E8A-4147-A177-3AD203B41FA5}">
                      <a16:colId xmlns="" xmlns:a16="http://schemas.microsoft.com/office/drawing/2014/main" val="543626760"/>
                    </a:ext>
                  </a:extLst>
                </a:gridCol>
                <a:gridCol w="2006310">
                  <a:extLst>
                    <a:ext uri="{9D8B030D-6E8A-4147-A177-3AD203B41FA5}">
                      <a16:colId xmlns="" xmlns:a16="http://schemas.microsoft.com/office/drawing/2014/main" val="408699884"/>
                    </a:ext>
                  </a:extLst>
                </a:gridCol>
                <a:gridCol w="1630390">
                  <a:extLst>
                    <a:ext uri="{9D8B030D-6E8A-4147-A177-3AD203B41FA5}">
                      <a16:colId xmlns="" xmlns:a16="http://schemas.microsoft.com/office/drawing/2014/main" val="22412441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Total per </a:t>
                      </a:r>
                      <a:r>
                        <a:rPr lang="fr-FR" sz="14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step</a:t>
                      </a:r>
                      <a:r>
                        <a:rPr lang="fr-FR" sz="14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  <a:br>
                        <a:rPr lang="fr-FR" sz="1100" b="0" i="0" dirty="0">
                          <a:latin typeface="Graphik Medium" panose="020B0503030202060203" pitchFamily="34" charset="77"/>
                        </a:rPr>
                      </a:br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  <a:p>
                      <a:pPr algn="r"/>
                      <a:endParaRPr lang="fr-FR" sz="1100" b="0" i="0" dirty="0">
                        <a:latin typeface="Graphik Medium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3 </a:t>
                      </a:r>
                    </a:p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0" i="0">
                          <a:latin typeface="Graphik Medium" panose="020B0503030202060203" pitchFamily="34" charset="77"/>
                        </a:rPr>
                        <a:t>Step 4 </a:t>
                      </a:r>
                    </a:p>
                    <a:p>
                      <a:r>
                        <a:rPr lang="fr-FR" sz="1100" b="1">
                          <a:latin typeface="Graphik" panose="020B0503030202060203" pitchFamily="34" charset="77"/>
                        </a:rPr>
                        <a:t>Titre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dirty="0" err="1"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Titre</a:t>
                      </a:r>
                    </a:p>
                    <a:p>
                      <a:endParaRPr lang="fr-FR" sz="1100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Texte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41760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998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D99CA19-2A95-7F4A-B9F6-1C967CC0B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729BF11B-C115-F645-BD58-E9E6F4DEC3B5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27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21606F70-893B-4445-9C4A-5DE690DBAB4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graphicFrame>
        <p:nvGraphicFramePr>
          <p:cNvPr id="6" name="Tableau 5">
            <a:extLst>
              <a:ext uri="{FF2B5EF4-FFF2-40B4-BE49-F238E27FC236}">
                <a16:creationId xmlns="" xmlns:a16="http://schemas.microsoft.com/office/drawing/2014/main" id="{9E11203D-18CF-6444-AA1C-99E39833C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3593876"/>
              </p:ext>
            </p:extLst>
          </p:nvPr>
        </p:nvGraphicFramePr>
        <p:xfrm>
          <a:off x="971550" y="1273324"/>
          <a:ext cx="7580172" cy="3616960"/>
        </p:xfrm>
        <a:graphic>
          <a:graphicData uri="http://schemas.openxmlformats.org/drawingml/2006/table">
            <a:tbl>
              <a:tblPr>
                <a:tableStyleId>{9DCAF9ED-07DC-4A11-8D7F-57B35C25682E}</a:tableStyleId>
              </a:tblPr>
              <a:tblGrid>
                <a:gridCol w="1106627">
                  <a:extLst>
                    <a:ext uri="{9D8B030D-6E8A-4147-A177-3AD203B41FA5}">
                      <a16:colId xmlns="" xmlns:a16="http://schemas.microsoft.com/office/drawing/2014/main" val="1592913053"/>
                    </a:ext>
                  </a:extLst>
                </a:gridCol>
                <a:gridCol w="1029473">
                  <a:extLst>
                    <a:ext uri="{9D8B030D-6E8A-4147-A177-3AD203B41FA5}">
                      <a16:colId xmlns="" xmlns:a16="http://schemas.microsoft.com/office/drawing/2014/main" val="543626760"/>
                    </a:ext>
                  </a:extLst>
                </a:gridCol>
                <a:gridCol w="1098105">
                  <a:extLst>
                    <a:ext uri="{9D8B030D-6E8A-4147-A177-3AD203B41FA5}">
                      <a16:colId xmlns="" xmlns:a16="http://schemas.microsoft.com/office/drawing/2014/main" val="408699884"/>
                    </a:ext>
                  </a:extLst>
                </a:gridCol>
                <a:gridCol w="1166736">
                  <a:extLst>
                    <a:ext uri="{9D8B030D-6E8A-4147-A177-3AD203B41FA5}">
                      <a16:colId xmlns="" xmlns:a16="http://schemas.microsoft.com/office/drawing/2014/main" val="2241244179"/>
                    </a:ext>
                  </a:extLst>
                </a:gridCol>
                <a:gridCol w="1235368">
                  <a:extLst>
                    <a:ext uri="{9D8B030D-6E8A-4147-A177-3AD203B41FA5}">
                      <a16:colId xmlns="" xmlns:a16="http://schemas.microsoft.com/office/drawing/2014/main" val="867228457"/>
                    </a:ext>
                  </a:extLst>
                </a:gridCol>
                <a:gridCol w="960841">
                  <a:extLst>
                    <a:ext uri="{9D8B030D-6E8A-4147-A177-3AD203B41FA5}">
                      <a16:colId xmlns="" xmlns:a16="http://schemas.microsoft.com/office/drawing/2014/main" val="4262368714"/>
                    </a:ext>
                  </a:extLst>
                </a:gridCol>
                <a:gridCol w="983022">
                  <a:extLst>
                    <a:ext uri="{9D8B030D-6E8A-4147-A177-3AD203B41FA5}">
                      <a16:colId xmlns="" xmlns:a16="http://schemas.microsoft.com/office/drawing/2014/main" val="24801610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Profile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Daily rate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1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Project Scope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2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Research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3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Interface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4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User Tests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300" b="0" i="0" dirty="0" err="1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Step</a:t>
                      </a:r>
                      <a:r>
                        <a:rPr lang="fr-FR" sz="1300" b="0" i="0" dirty="0">
                          <a:solidFill>
                            <a:schemeClr val="bg2"/>
                          </a:solidFill>
                          <a:latin typeface="Graphik Medium" panose="020B0503030202060203" pitchFamily="34" charset="77"/>
                        </a:rPr>
                        <a:t> 5</a:t>
                      </a:r>
                    </a:p>
                    <a:p>
                      <a:pPr algn="ctr"/>
                      <a:r>
                        <a:rPr lang="fr-FR" sz="1300" b="1" dirty="0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Final </a:t>
                      </a:r>
                      <a:r>
                        <a:rPr lang="fr-FR" sz="1300" b="1" dirty="0" err="1">
                          <a:solidFill>
                            <a:schemeClr val="bg2"/>
                          </a:solidFill>
                          <a:latin typeface="Graphik" panose="020B0503030202060203" pitchFamily="34" charset="77"/>
                        </a:rPr>
                        <a:t>Touch</a:t>
                      </a:r>
                      <a:endParaRPr lang="fr-FR" sz="1300" b="1" dirty="0">
                        <a:solidFill>
                          <a:schemeClr val="bg2"/>
                        </a:solidFill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36943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</a:t>
                      </a: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Director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1400 €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43306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latin typeface="Graphik" panose="020B0503030202060203" pitchFamily="34" charset="77"/>
                        </a:rPr>
                        <a:t>Project Manager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850 €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2,25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99949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&amp; Service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900 €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1781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UX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725 €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16,5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29347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 err="1">
                          <a:latin typeface="Graphik" panose="020B0503030202060203" pitchFamily="34" charset="77"/>
                        </a:rPr>
                        <a:t>Researcher</a:t>
                      </a:r>
                      <a:endParaRPr lang="fr-FR" sz="1100" b="1" dirty="0">
                        <a:latin typeface="Graphik" panose="020B0503030202060203" pitchFamily="34" charset="77"/>
                      </a:endParaRPr>
                    </a:p>
                    <a:p>
                      <a:endParaRPr lang="fr-FR" sz="1100" b="1" dirty="0">
                        <a:latin typeface="Graphik" panose="020B0503030202060203" pitchFamily="34" charset="77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5,75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4,5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74176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Sr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800 €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04248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Graphik" panose="020B0503030202060203" pitchFamily="34" charset="77"/>
                        </a:rPr>
                        <a:t>UI Jr Designer</a:t>
                      </a:r>
                    </a:p>
                  </a:txBody>
                  <a:tcPr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600 €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0" i="0" dirty="0">
                          <a:latin typeface="Graphik Medium" panose="020B0503030202060203" pitchFamily="34" charset="77"/>
                        </a:rPr>
                        <a:t>10,5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14483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4657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EBF2902-5D6A-4C45-B0B6-342C97CF2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CFFC63E6-40B7-2D48-BB0E-4D3019F93756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71259924-4C72-184E-9948-5AEB53929E15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CFBDB61F-22DD-2D47-8A14-E561362EFF4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19" name="Espace réservé de l’image 18">
            <a:extLst>
              <a:ext uri="{FF2B5EF4-FFF2-40B4-BE49-F238E27FC236}">
                <a16:creationId xmlns="" xmlns:a16="http://schemas.microsoft.com/office/drawing/2014/main" id="{B230D1B1-1FC3-3648-B865-6AF87740F07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A1CC2412-948E-954F-82DD-24963F0794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6D6A6DD8-4E6E-144A-AB09-CB4844B53D0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="" xmlns:a16="http://schemas.microsoft.com/office/drawing/2014/main" id="{8590E03E-E798-A144-B156-B0F471408B2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1" name="Espace réservé de l’image 20">
            <a:extLst>
              <a:ext uri="{FF2B5EF4-FFF2-40B4-BE49-F238E27FC236}">
                <a16:creationId xmlns="" xmlns:a16="http://schemas.microsoft.com/office/drawing/2014/main" id="{5897C3B9-3414-2643-BBEA-EC54A9ED43C3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C7A4ECA3-0146-3F45-B086-51D340BD05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="" xmlns:a16="http://schemas.microsoft.com/office/drawing/2014/main" id="{BBBEC9E3-4A3F-9446-8437-4B6A6C730B8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="" xmlns:a16="http://schemas.microsoft.com/office/drawing/2014/main" id="{09C47FC6-3309-CF48-AF81-54BBCEE5EDA1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4" name="Espace réservé du texte 13">
            <a:extLst>
              <a:ext uri="{FF2B5EF4-FFF2-40B4-BE49-F238E27FC236}">
                <a16:creationId xmlns="" xmlns:a16="http://schemas.microsoft.com/office/drawing/2014/main" id="{C4C5F811-9A29-FC4C-A4ED-B7A438302D3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="" xmlns:a16="http://schemas.microsoft.com/office/drawing/2014/main" id="{7146D47D-6DA4-1245-BF74-72C890A0481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</p:txBody>
      </p:sp>
      <p:pic>
        <p:nvPicPr>
          <p:cNvPr id="25" name="Espace réservé de l’image 24">
            <a:extLst>
              <a:ext uri="{FF2B5EF4-FFF2-40B4-BE49-F238E27FC236}">
                <a16:creationId xmlns="" xmlns:a16="http://schemas.microsoft.com/office/drawing/2014/main" id="{251FDD57-6A52-D848-8111-C56EDB6FD45D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7" name="Espace réservé du texte 16">
            <a:extLst>
              <a:ext uri="{FF2B5EF4-FFF2-40B4-BE49-F238E27FC236}">
                <a16:creationId xmlns="" xmlns:a16="http://schemas.microsoft.com/office/drawing/2014/main" id="{D32CE817-978D-FC47-8F12-93F008F6FA00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590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02190B3A-6229-9B47-9BFF-D39F3DC99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une ligne max.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6CCA8343-23D7-0145-A3F8-FACA8F40837B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DEBDFE74-A671-8748-B779-2983A9128D4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38A971FA-504B-F84F-87AE-B3C80CBA63B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="" xmlns:a16="http://schemas.microsoft.com/office/drawing/2014/main" id="{82B60142-DB01-824E-9645-AB94A0C7A9D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DC5037B5-4B7B-BD43-A0EE-28618F3E3C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Sous-titre sur une ligne max.</a:t>
            </a:r>
          </a:p>
          <a:p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9A9413DC-8FB1-8B47-979F-DEF6C576741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1" name="Espace réservé de l’image 30">
            <a:extLst>
              <a:ext uri="{FF2B5EF4-FFF2-40B4-BE49-F238E27FC236}">
                <a16:creationId xmlns="" xmlns:a16="http://schemas.microsoft.com/office/drawing/2014/main" id="{7E5D631B-9CFC-0440-85C7-3AFCB270667B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0" name="Espace réservé du texte 9">
            <a:extLst>
              <a:ext uri="{FF2B5EF4-FFF2-40B4-BE49-F238E27FC236}">
                <a16:creationId xmlns="" xmlns:a16="http://schemas.microsoft.com/office/drawing/2014/main" id="{3A47D034-5354-074A-96A2-751ED33C73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="" xmlns:a16="http://schemas.microsoft.com/office/drawing/2014/main" id="{A0472039-9F68-E744-89D6-F0FFFBF142D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="" xmlns:a16="http://schemas.microsoft.com/office/drawing/2014/main" id="{F4C10C85-6EDD-2549-9C9F-086529AC826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="" xmlns:a16="http://schemas.microsoft.com/office/drawing/2014/main" id="{11B7A497-DEF8-B844-BCBF-0E1592D652E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="" xmlns:a16="http://schemas.microsoft.com/office/drawing/2014/main" id="{AA2EE6B4-DC45-C24F-89ED-D82CBD10157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="" xmlns:a16="http://schemas.microsoft.com/office/drawing/2014/main" id="{C854E1B5-917F-E242-901C-45EB16D3373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Prénom Nom</a:t>
            </a:r>
          </a:p>
          <a:p>
            <a:pPr lvl="1"/>
            <a:r>
              <a:rPr lang="fr-FR" dirty="0"/>
              <a:t>Statut</a:t>
            </a:r>
          </a:p>
          <a:p>
            <a:pPr lvl="2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endParaRPr lang="fr-FR" dirty="0"/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="" xmlns:a16="http://schemas.microsoft.com/office/drawing/2014/main" id="{6F3683E3-E009-C441-B904-26E20DA77A3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35" name="Espace réservé de l’image 34">
            <a:extLst>
              <a:ext uri="{FF2B5EF4-FFF2-40B4-BE49-F238E27FC236}">
                <a16:creationId xmlns="" xmlns:a16="http://schemas.microsoft.com/office/drawing/2014/main" id="{37DEC2F4-2A2F-6141-97DF-2A14EC945097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2"/>
          <a:srcRect/>
          <a:stretch>
            <a:fillRect/>
          </a:stretch>
        </p:blipFill>
        <p:spPr/>
      </p:pic>
      <p:pic>
        <p:nvPicPr>
          <p:cNvPr id="55" name="Espace réservé de l’image 54">
            <a:extLst>
              <a:ext uri="{FF2B5EF4-FFF2-40B4-BE49-F238E27FC236}">
                <a16:creationId xmlns="" xmlns:a16="http://schemas.microsoft.com/office/drawing/2014/main" id="{82364CC3-C9C6-EF4B-808E-D47DB840C2AF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3" name="Espace réservé de l’image 52">
            <a:extLst>
              <a:ext uri="{FF2B5EF4-FFF2-40B4-BE49-F238E27FC236}">
                <a16:creationId xmlns="" xmlns:a16="http://schemas.microsoft.com/office/drawing/2014/main" id="{D371325C-C8DF-114D-B83D-104373A00336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51" name="Espace réservé de l’image 50">
            <a:extLst>
              <a:ext uri="{FF2B5EF4-FFF2-40B4-BE49-F238E27FC236}">
                <a16:creationId xmlns="" xmlns:a16="http://schemas.microsoft.com/office/drawing/2014/main" id="{85537AEB-84C4-3943-A5D3-19F0005EEB24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2"/>
          <a:srcRect t="82" b="82"/>
          <a:stretch>
            <a:fillRect/>
          </a:stretch>
        </p:blipFill>
        <p:spPr/>
      </p:pic>
      <p:pic>
        <p:nvPicPr>
          <p:cNvPr id="49" name="Espace réservé de l’image 48">
            <a:extLst>
              <a:ext uri="{FF2B5EF4-FFF2-40B4-BE49-F238E27FC236}">
                <a16:creationId xmlns="" xmlns:a16="http://schemas.microsoft.com/office/drawing/2014/main" id="{55872634-314E-C543-9B94-2271FEB0D277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2"/>
          <a:srcRect t="82" b="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2788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=""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Principles</a:t>
            </a:r>
            <a:r>
              <a:rPr lang="fr-FR" dirty="0"/>
              <a:t> of </a:t>
            </a:r>
            <a:r>
              <a:rPr lang="fr-FR" dirty="0" smtClean="0"/>
              <a:t>the </a:t>
            </a:r>
            <a:r>
              <a:rPr lang="fr-FR" dirty="0" err="1"/>
              <a:t>f</a:t>
            </a:r>
            <a:r>
              <a:rPr lang="fr-FR" dirty="0" err="1" smtClean="0"/>
              <a:t>unctional</a:t>
            </a:r>
            <a:r>
              <a:rPr lang="fr-FR" dirty="0" smtClean="0"/>
              <a:t> </a:t>
            </a:r>
            <a:r>
              <a:rPr lang="fr-FR" dirty="0" err="1"/>
              <a:t>p</a:t>
            </a:r>
            <a:r>
              <a:rPr lang="fr-FR" dirty="0" err="1" smtClean="0"/>
              <a:t>aradigm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01.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713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C4A1E4EB-77DE-8743-B5A2-CA357133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Statut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A58B20ED-E7F8-BB4B-9DF1-84D2E125FA10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30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FB5732F0-A161-AF44-BE94-24BE88E5A01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r-FR"/>
              <a:t>Prénom NOM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77F60B9F-C5CB-9D41-8C4F-8C631F9C28E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fr-FR"/>
              <a:t>Nom du client • Titre de la présentation • N° de version • Date • ekino • Confidentiel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="" xmlns:a16="http://schemas.microsoft.com/office/drawing/2014/main" id="{D77FD49D-1034-D847-893A-D857847642C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373938" y="3370263"/>
            <a:ext cx="1770062" cy="1647825"/>
          </a:xfrm>
        </p:spPr>
        <p:txBody>
          <a:bodyPr/>
          <a:lstStyle/>
          <a:p>
            <a:r>
              <a:rPr lang="fr-FR"/>
              <a:t>Compétences spécifiques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</a:p>
          <a:p>
            <a:pPr lvl="1"/>
            <a:r>
              <a:rPr lang="fr-FR"/>
              <a:t>Texte</a:t>
            </a:r>
            <a:endParaRPr lang="fr-FR" dirty="0"/>
          </a:p>
        </p:txBody>
      </p:sp>
      <p:pic>
        <p:nvPicPr>
          <p:cNvPr id="23" name="Espace réservé de l’image 22">
            <a:extLst>
              <a:ext uri="{FF2B5EF4-FFF2-40B4-BE49-F238E27FC236}">
                <a16:creationId xmlns="" xmlns:a16="http://schemas.microsoft.com/office/drawing/2014/main" id="{113C878A-C1B9-CC41-AAF8-91AE9CA0506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21" name="Espace réservé du texte 20">
            <a:extLst>
              <a:ext uri="{FF2B5EF4-FFF2-40B4-BE49-F238E27FC236}">
                <a16:creationId xmlns="" xmlns:a16="http://schemas.microsoft.com/office/drawing/2014/main" id="{FA760BE3-6125-C749-ABA5-C71E8D3EFE3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Formation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Clients principaux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Compétences spécifiques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A0695202-E86C-0145-8BE2-561E0254585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71550" y="2122313"/>
            <a:ext cx="4997449" cy="2751411"/>
          </a:xfrm>
        </p:spPr>
        <p:txBody>
          <a:bodyPr/>
          <a:lstStyle/>
          <a:p>
            <a:r>
              <a:rPr lang="fr-FR" b="1" dirty="0" err="1"/>
              <a:t>Lorem</a:t>
            </a:r>
            <a:r>
              <a:rPr lang="fr-FR" b="1" dirty="0"/>
              <a:t> </a:t>
            </a:r>
            <a:r>
              <a:rPr lang="fr-FR" b="1" dirty="0" err="1"/>
              <a:t>ipsum</a:t>
            </a:r>
            <a:r>
              <a:rPr lang="fr-FR" b="1" dirty="0"/>
              <a:t> </a:t>
            </a:r>
            <a:r>
              <a:rPr lang="fr-FR" b="1" dirty="0" err="1"/>
              <a:t>dolor</a:t>
            </a:r>
            <a:r>
              <a:rPr lang="fr-FR" b="1" dirty="0"/>
              <a:t> </a:t>
            </a:r>
            <a:r>
              <a:rPr lang="fr-FR" b="1" dirty="0" err="1"/>
              <a:t>sit</a:t>
            </a:r>
            <a:r>
              <a:rPr lang="fr-FR" b="1" dirty="0"/>
              <a:t> </a:t>
            </a:r>
            <a:r>
              <a:rPr lang="fr-FR" b="1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  <a:p>
            <a:r>
              <a:rPr lang="fr-FR" dirty="0"/>
              <a:t>Duis </a:t>
            </a:r>
            <a:r>
              <a:rPr lang="fr-FR" dirty="0" err="1"/>
              <a:t>aute</a:t>
            </a:r>
            <a:r>
              <a:rPr lang="fr-FR" dirty="0"/>
              <a:t> </a:t>
            </a:r>
            <a:r>
              <a:rPr lang="fr-FR" dirty="0" err="1"/>
              <a:t>irure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in </a:t>
            </a:r>
            <a:r>
              <a:rPr lang="fr-FR" b="1" dirty="0" err="1"/>
              <a:t>reprehenderit</a:t>
            </a:r>
            <a:r>
              <a:rPr lang="fr-FR" b="1" dirty="0"/>
              <a:t> in </a:t>
            </a:r>
            <a:r>
              <a:rPr lang="fr-FR" b="1" dirty="0" err="1"/>
              <a:t>voluptate</a:t>
            </a:r>
            <a:r>
              <a:rPr lang="fr-FR" b="1" dirty="0"/>
              <a:t> </a:t>
            </a:r>
            <a:r>
              <a:rPr lang="fr-FR" b="1" dirty="0" err="1"/>
              <a:t>velit</a:t>
            </a:r>
            <a:r>
              <a:rPr lang="fr-FR" b="1" dirty="0"/>
              <a:t> esse </a:t>
            </a:r>
            <a:r>
              <a:rPr lang="fr-FR" dirty="0" err="1"/>
              <a:t>cillum</a:t>
            </a:r>
            <a:r>
              <a:rPr lang="fr-FR" dirty="0"/>
              <a:t> </a:t>
            </a:r>
            <a:r>
              <a:rPr lang="fr-FR" dirty="0" err="1"/>
              <a:t>dolore</a:t>
            </a:r>
            <a:r>
              <a:rPr lang="fr-FR" dirty="0"/>
              <a:t> eu </a:t>
            </a:r>
            <a:r>
              <a:rPr lang="fr-FR" dirty="0" err="1"/>
              <a:t>fugiat</a:t>
            </a:r>
            <a:r>
              <a:rPr lang="fr-FR" dirty="0"/>
              <a:t> </a:t>
            </a:r>
            <a:r>
              <a:rPr lang="fr-FR" dirty="0" err="1"/>
              <a:t>nulla</a:t>
            </a:r>
            <a:r>
              <a:rPr lang="fr-FR" dirty="0"/>
              <a:t> </a:t>
            </a:r>
            <a:r>
              <a:rPr lang="fr-FR" dirty="0" err="1"/>
              <a:t>pariatur</a:t>
            </a:r>
            <a:r>
              <a:rPr lang="fr-FR" dirty="0"/>
              <a:t>. </a:t>
            </a:r>
            <a:r>
              <a:rPr lang="fr-FR" dirty="0" err="1"/>
              <a:t>Excepteur</a:t>
            </a:r>
            <a:r>
              <a:rPr lang="fr-FR" dirty="0"/>
              <a:t> </a:t>
            </a:r>
            <a:r>
              <a:rPr lang="fr-FR" dirty="0" err="1"/>
              <a:t>sint</a:t>
            </a:r>
            <a:r>
              <a:rPr lang="fr-FR" dirty="0"/>
              <a:t> </a:t>
            </a:r>
            <a:r>
              <a:rPr lang="fr-FR" dirty="0" err="1"/>
              <a:t>occaecat</a:t>
            </a:r>
            <a:r>
              <a:rPr lang="fr-FR" dirty="0"/>
              <a:t> </a:t>
            </a:r>
            <a:r>
              <a:rPr lang="fr-FR" dirty="0" err="1"/>
              <a:t>cupidatat</a:t>
            </a:r>
            <a:r>
              <a:rPr lang="fr-FR" dirty="0"/>
              <a:t> non </a:t>
            </a:r>
            <a:r>
              <a:rPr lang="fr-FR" dirty="0" err="1"/>
              <a:t>proident</a:t>
            </a:r>
            <a:r>
              <a:rPr lang="fr-FR" dirty="0"/>
              <a:t>, </a:t>
            </a:r>
            <a:r>
              <a:rPr lang="fr-FR" b="1" dirty="0" err="1"/>
              <a:t>sunt</a:t>
            </a:r>
            <a:r>
              <a:rPr lang="fr-FR" b="1" dirty="0"/>
              <a:t> in culpa </a:t>
            </a:r>
            <a:r>
              <a:rPr lang="fr-FR" dirty="0"/>
              <a:t>qui officia </a:t>
            </a:r>
            <a:r>
              <a:rPr lang="fr-FR" dirty="0" err="1"/>
              <a:t>deserunt</a:t>
            </a:r>
            <a:r>
              <a:rPr lang="fr-FR" dirty="0"/>
              <a:t> mollit </a:t>
            </a:r>
            <a:r>
              <a:rPr lang="fr-FR" dirty="0" err="1"/>
              <a:t>anim</a:t>
            </a:r>
            <a:r>
              <a:rPr lang="fr-FR" dirty="0"/>
              <a:t> id est </a:t>
            </a:r>
            <a:r>
              <a:rPr lang="fr-FR" dirty="0" err="1"/>
              <a:t>laborum</a:t>
            </a:r>
            <a:endParaRPr lang="fr-FR" dirty="0"/>
          </a:p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Ut </a:t>
            </a:r>
            <a:r>
              <a:rPr lang="fr-FR" dirty="0" err="1"/>
              <a:t>enim</a:t>
            </a:r>
            <a:r>
              <a:rPr lang="fr-FR" dirty="0"/>
              <a:t> ad </a:t>
            </a:r>
            <a:r>
              <a:rPr lang="fr-FR" dirty="0" err="1"/>
              <a:t>minim</a:t>
            </a:r>
            <a:r>
              <a:rPr lang="fr-FR" dirty="0"/>
              <a:t> </a:t>
            </a:r>
            <a:r>
              <a:rPr lang="fr-FR" dirty="0" err="1"/>
              <a:t>veniam</a:t>
            </a:r>
            <a:r>
              <a:rPr lang="fr-FR" dirty="0"/>
              <a:t>, </a:t>
            </a:r>
            <a:r>
              <a:rPr lang="fr-FR" dirty="0" err="1"/>
              <a:t>quis</a:t>
            </a:r>
            <a:r>
              <a:rPr lang="fr-FR" dirty="0"/>
              <a:t> </a:t>
            </a:r>
            <a:r>
              <a:rPr lang="fr-FR" dirty="0" err="1"/>
              <a:t>nostrud</a:t>
            </a:r>
            <a:r>
              <a:rPr lang="fr-FR" dirty="0"/>
              <a:t> </a:t>
            </a:r>
            <a:r>
              <a:rPr lang="fr-FR" dirty="0" err="1"/>
              <a:t>exercitation</a:t>
            </a:r>
            <a:r>
              <a:rPr lang="fr-FR" dirty="0"/>
              <a:t> </a:t>
            </a:r>
            <a:r>
              <a:rPr lang="fr-FR" dirty="0" err="1"/>
              <a:t>ullamco</a:t>
            </a:r>
            <a:r>
              <a:rPr lang="fr-FR" dirty="0"/>
              <a:t> </a:t>
            </a:r>
            <a:r>
              <a:rPr lang="fr-FR" dirty="0" err="1"/>
              <a:t>laboris</a:t>
            </a:r>
            <a:r>
              <a:rPr lang="fr-FR" dirty="0"/>
              <a:t> </a:t>
            </a:r>
            <a:r>
              <a:rPr lang="fr-FR" dirty="0" err="1"/>
              <a:t>nisi</a:t>
            </a:r>
            <a:r>
              <a:rPr lang="fr-FR" dirty="0"/>
              <a:t> ut </a:t>
            </a:r>
            <a:r>
              <a:rPr lang="fr-FR" dirty="0" err="1"/>
              <a:t>aliquip</a:t>
            </a:r>
            <a:r>
              <a:rPr lang="fr-FR" dirty="0"/>
              <a:t> ex </a:t>
            </a:r>
            <a:r>
              <a:rPr lang="fr-FR" dirty="0" err="1"/>
              <a:t>ea</a:t>
            </a:r>
            <a:r>
              <a:rPr lang="fr-FR" dirty="0"/>
              <a:t> </a:t>
            </a:r>
            <a:r>
              <a:rPr lang="fr-FR" dirty="0" err="1"/>
              <a:t>commodo</a:t>
            </a:r>
            <a:r>
              <a:rPr lang="fr-FR" dirty="0"/>
              <a:t> </a:t>
            </a:r>
            <a:r>
              <a:rPr lang="fr-FR" dirty="0" err="1"/>
              <a:t>consequat</a:t>
            </a:r>
            <a:r>
              <a:rPr lang="fr-F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729195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="" xmlns:a16="http://schemas.microsoft.com/office/drawing/2014/main" id="{DC3908DD-61B7-2946-8FFF-768E361684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92AA7B09-9E3A-4949-9F6F-BEBD4FA31F5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474DD7E1-4FF5-974A-9E05-AC41D71A394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 Trouillet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fr-FR">
                <a:solidFill>
                  <a:srgbClr val="FFFFFF"/>
                </a:solidFill>
              </a:rPr>
              <a:t>orianne.trouillet@ekino.com</a:t>
            </a:r>
            <a:br>
              <a:rPr lang="fr-FR">
                <a:solidFill>
                  <a:srgbClr val="FFFFFF"/>
                </a:solidFill>
              </a:rPr>
            </a:br>
            <a:r>
              <a:rPr lang="fr-FR">
                <a:solidFill>
                  <a:srgbClr val="FFFFFF"/>
                </a:solidFill>
              </a:rPr>
              <a:t>+33 (0) 6 30 55 45 74 </a:t>
            </a:r>
          </a:p>
          <a:p>
            <a:pPr lvl="0">
              <a:buClr>
                <a:srgbClr val="3A5CAC"/>
              </a:buClr>
              <a:defRPr/>
            </a:pPr>
            <a:endParaRPr lang="fr-FR">
              <a:solidFill>
                <a:srgbClr val="FFFFFF"/>
              </a:solidFill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6855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="" xmlns:a16="http://schemas.microsoft.com/office/drawing/2014/main" id="{092A291E-E9D0-4E4E-A3C1-C1237D54A3B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4A87D618-8678-9649-B357-DD8F7DB0F4C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5719415E-FFD6-5947-8817-1707E8CCCC2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4054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="" xmlns:a16="http://schemas.microsoft.com/office/drawing/2014/main" id="{9B7575DB-A546-0344-A1C1-9B99D3274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A2472288-BDFF-AE41-B09F-834E17C052B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="" xmlns:a16="http://schemas.microsoft.com/office/drawing/2014/main" id="{CB39E027-D776-004D-B0AA-E437685B00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lvl="0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Trouillet</a:t>
            </a:r>
            <a:endParaRPr lang="en-US" dirty="0">
              <a:solidFill>
                <a:srgbClr val="FFFFFF"/>
              </a:solidFill>
            </a:endParaRPr>
          </a:p>
          <a:p>
            <a:pPr lvl="1">
              <a:buClr>
                <a:srgbClr val="3A5CAC"/>
              </a:buClr>
              <a:defRPr/>
            </a:pPr>
            <a:r>
              <a:rPr lang="en-US" dirty="0">
                <a:solidFill>
                  <a:srgbClr val="FFFFFF"/>
                </a:solidFill>
              </a:rPr>
              <a:t>Head of Design</a:t>
            </a:r>
          </a:p>
          <a:p>
            <a:pPr lvl="1">
              <a:buClr>
                <a:srgbClr val="3A5CAC"/>
              </a:buClr>
              <a:defRPr/>
            </a:pPr>
            <a:r>
              <a:rPr lang="en-US" dirty="0" err="1">
                <a:solidFill>
                  <a:srgbClr val="FFFFFF"/>
                </a:solidFill>
              </a:rPr>
              <a:t>orianne.trouillet@ekino.com</a:t>
            </a:r>
            <a:r>
              <a:rPr lang="en-US" dirty="0">
                <a:solidFill>
                  <a:srgbClr val="FFFFFF"/>
                </a:solidFill>
              </a:rPr>
              <a:t/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+33 (0) 6 30 55 45 74 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33462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4ABAF9A3-0864-7545-8F45-E8C26432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Merci,</a:t>
            </a:r>
            <a:br>
              <a:rPr lang="fr-FR" dirty="0"/>
            </a:br>
            <a:r>
              <a:rPr lang="fr-FR" dirty="0"/>
              <a:t>pour votre attention.</a:t>
            </a:r>
            <a:br>
              <a:rPr lang="fr-FR" dirty="0"/>
            </a:br>
            <a:r>
              <a:rPr lang="fr-FR" dirty="0">
                <a:solidFill>
                  <a:schemeClr val="bg2"/>
                </a:solidFill>
              </a:rPr>
              <a:t>Des questions?</a:t>
            </a:r>
          </a:p>
        </p:txBody>
      </p:sp>
      <p:pic>
        <p:nvPicPr>
          <p:cNvPr id="9" name="Espace réservé de l’image 8">
            <a:extLst>
              <a:ext uri="{FF2B5EF4-FFF2-40B4-BE49-F238E27FC236}">
                <a16:creationId xmlns="" xmlns:a16="http://schemas.microsoft.com/office/drawing/2014/main" id="{B254DE20-13EB-ED4A-BA14-0B2CF5F312B2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/>
          <a:srcRect l="527" r="5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839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98E14B6D-2D1A-2E42-AD2D-522407A17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500" b="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f</a:t>
            </a:r>
            <a:r>
              <a:rPr lang="fr-FR" sz="2500" b="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unctional</a:t>
            </a:r>
            <a:r>
              <a:rPr lang="fr-FR" sz="2500" b="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 </a:t>
            </a:r>
            <a:r>
              <a:rPr lang="fr-FR" sz="2500" b="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p</a:t>
            </a:r>
            <a:r>
              <a:rPr lang="fr-FR" sz="2500" b="0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rogramming</a:t>
            </a:r>
            <a:r>
              <a:rPr lang="fr-FR" sz="25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raphik" charset="0"/>
                <a:ea typeface="Graphik" charset="0"/>
                <a:cs typeface="Graphik" charset="0"/>
              </a:rPr>
              <a:t>:</a:t>
            </a:r>
            <a:r>
              <a:rPr lang="fr-FR" sz="25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  <a:t/>
            </a:r>
            <a:br>
              <a:rPr lang="fr-FR" sz="2500" b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raphik Medium" charset="0"/>
                <a:ea typeface="Graphik Medium" charset="0"/>
                <a:cs typeface="Graphik Medium" charset="0"/>
              </a:rPr>
            </a:br>
            <a:r>
              <a:rPr lang="fr-FR" b="0" dirty="0" smtClean="0">
                <a:latin typeface="Graphik Medium" charset="0"/>
                <a:ea typeface="Graphik Medium" charset="0"/>
                <a:cs typeface="Graphik Medium" charset="0"/>
              </a:rPr>
              <a:t/>
            </a:r>
            <a:br>
              <a:rPr lang="fr-FR" b="0" dirty="0" smtClean="0">
                <a:latin typeface="Graphik Medium" charset="0"/>
                <a:ea typeface="Graphik Medium" charset="0"/>
                <a:cs typeface="Graphik Medium" charset="0"/>
              </a:rPr>
            </a:br>
            <a:r>
              <a:rPr lang="fr-FR" b="0" dirty="0" smtClean="0">
                <a:latin typeface="Graphik Medium" charset="0"/>
                <a:ea typeface="Graphik Medium" charset="0"/>
                <a:cs typeface="Graphik Medium" charset="0"/>
              </a:rPr>
              <a:t>‘’ </a:t>
            </a:r>
            <a:r>
              <a:rPr lang="fr-FR" b="0" dirty="0" err="1" smtClean="0">
                <a:latin typeface="Graphik Medium" charset="0"/>
                <a:ea typeface="Graphik Medium" charset="0"/>
                <a:cs typeface="Graphik Medium" charset="0"/>
              </a:rPr>
              <a:t>Declarative</a:t>
            </a:r>
            <a:r>
              <a:rPr lang="fr-FR" b="0" dirty="0" smtClean="0">
                <a:latin typeface="Graphik Medium" charset="0"/>
                <a:ea typeface="Graphik Medium" charset="0"/>
                <a:cs typeface="Graphik Medium" charset="0"/>
              </a:rPr>
              <a:t> </a:t>
            </a:r>
            <a:r>
              <a:rPr lang="fr-FR" b="0" dirty="0" err="1" smtClean="0">
                <a:latin typeface="Graphik Medium" charset="0"/>
                <a:ea typeface="Graphik Medium" charset="0"/>
                <a:cs typeface="Graphik Medium" charset="0"/>
              </a:rPr>
              <a:t>paradigm</a:t>
            </a:r>
            <a:r>
              <a:rPr lang="fr-FR" b="0" dirty="0" smtClean="0">
                <a:latin typeface="Graphik Medium" charset="0"/>
                <a:ea typeface="Graphik Medium" charset="0"/>
                <a:cs typeface="Graphik Medium" charset="0"/>
              </a:rPr>
              <a:t> of programmation in </a:t>
            </a:r>
            <a:r>
              <a:rPr lang="fr-FR" b="0" dirty="0" err="1" smtClean="0">
                <a:latin typeface="Graphik Medium" charset="0"/>
                <a:ea typeface="Graphik Medium" charset="0"/>
                <a:cs typeface="Graphik Medium" charset="0"/>
              </a:rPr>
              <a:t>which</a:t>
            </a:r>
            <a:r>
              <a:rPr lang="fr-FR" b="0" dirty="0" smtClean="0">
                <a:latin typeface="Graphik Medium" charset="0"/>
                <a:ea typeface="Graphik Medium" charset="0"/>
                <a:cs typeface="Graphik Medium" charset="0"/>
              </a:rPr>
              <a:t> </a:t>
            </a:r>
            <a:r>
              <a:rPr lang="fr-FR" b="0" dirty="0" err="1" smtClean="0">
                <a:latin typeface="Graphik Medium" charset="0"/>
                <a:ea typeface="Graphik Medium" charset="0"/>
                <a:cs typeface="Graphik Medium" charset="0"/>
              </a:rPr>
              <a:t>functions</a:t>
            </a:r>
            <a:r>
              <a:rPr lang="fr-FR" b="0" dirty="0" smtClean="0">
                <a:latin typeface="Graphik Medium" charset="0"/>
                <a:ea typeface="Graphik Medium" charset="0"/>
                <a:cs typeface="Graphik Medium" charset="0"/>
              </a:rPr>
              <a:t> are first-class </a:t>
            </a:r>
            <a:r>
              <a:rPr lang="fr-FR" b="0" dirty="0" err="1" smtClean="0">
                <a:latin typeface="Graphik Medium" charset="0"/>
                <a:ea typeface="Graphik Medium" charset="0"/>
                <a:cs typeface="Graphik Medium" charset="0"/>
              </a:rPr>
              <a:t>citizens</a:t>
            </a:r>
            <a:r>
              <a:rPr lang="fr-FR" b="0" dirty="0" smtClean="0">
                <a:latin typeface="Graphik Medium" charset="0"/>
                <a:ea typeface="Graphik Medium" charset="0"/>
                <a:cs typeface="Graphik Medium" charset="0"/>
              </a:rPr>
              <a:t>. ’’ </a:t>
            </a:r>
            <a:endParaRPr lang="fr-FR" sz="3000" b="0" dirty="0">
              <a:latin typeface="Graphik Medium" charset="0"/>
              <a:ea typeface="Graphik Medium" charset="0"/>
              <a:cs typeface="Graphik Medium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="" xmlns:a16="http://schemas.microsoft.com/office/drawing/2014/main" id="{002BEF50-C6C0-FD41-9A38-B635BCAA52C7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4</a:t>
            </a:fld>
            <a:endParaRPr lang="uk-UA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=""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 smtClean="0"/>
              <a:t>Functional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 smtClean="0"/>
              <a:t> in the JS </a:t>
            </a:r>
            <a:r>
              <a:rPr lang="fr-FR" dirty="0" err="1" smtClean="0"/>
              <a:t>ecosystem</a:t>
            </a:r>
            <a:r>
              <a:rPr lang="fr-FR" dirty="0" smtClean="0"/>
              <a:t> </a:t>
            </a:r>
            <a:r>
              <a:rPr lang="fr-FR" dirty="0"/>
              <a:t>• </a:t>
            </a:r>
            <a:r>
              <a:rPr lang="fr-FR" dirty="0" smtClean="0"/>
              <a:t>v1 </a:t>
            </a:r>
            <a:r>
              <a:rPr lang="fr-FR" dirty="0" smtClean="0"/>
              <a:t>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  <p:sp>
        <p:nvSpPr>
          <p:cNvPr id="6" name="Titre 2">
            <a:extLst>
              <a:ext uri="{FF2B5EF4-FFF2-40B4-BE49-F238E27FC236}">
                <a16:creationId xmlns="" xmlns:a16="http://schemas.microsoft.com/office/drawing/2014/main" id="{F0EEBA45-850B-6941-A2F3-7857AC24403A}"/>
              </a:ext>
            </a:extLst>
          </p:cNvPr>
          <p:cNvSpPr txBox="1">
            <a:spLocks/>
          </p:cNvSpPr>
          <p:nvPr/>
        </p:nvSpPr>
        <p:spPr>
          <a:xfrm>
            <a:off x="6453034" y="4657700"/>
            <a:ext cx="1722592" cy="301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4500" b="1" i="0" u="none" strike="noStrike" cap="none" spc="-150" baseline="0">
                <a:solidFill>
                  <a:schemeClr val="tx1"/>
                </a:solidFill>
                <a:latin typeface="Graphik Bold" panose="020B0503030202060203" pitchFamily="34" charset="77"/>
                <a:ea typeface="Graphik Bold" panose="020B0503030202060203" pitchFamily="34" charset="77"/>
                <a:cs typeface="Graphik Bold" panose="020B0503030202060203" pitchFamily="34" charset="77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r>
              <a:rPr lang="fr-FR" sz="2500" b="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charset="0"/>
                <a:ea typeface="Graphik Light" charset="0"/>
                <a:cs typeface="Graphik Light" charset="0"/>
              </a:rPr>
              <a:t>OCaml</a:t>
            </a:r>
            <a:r>
              <a:rPr lang="fr-FR" sz="2500" b="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Graphik Light" charset="0"/>
                <a:ea typeface="Graphik Light" charset="0"/>
                <a:cs typeface="Graphik Light" charset="0"/>
              </a:rPr>
              <a:t> docs</a:t>
            </a:r>
            <a:endParaRPr lang="fr-FR" sz="2500" b="0" i="1" dirty="0">
              <a:solidFill>
                <a:schemeClr val="tx1">
                  <a:lumMod val="50000"/>
                  <a:lumOff val="50000"/>
                </a:schemeClr>
              </a:solidFill>
              <a:latin typeface="Graphik Light" charset="0"/>
              <a:ea typeface="Graphik Light" charset="0"/>
              <a:cs typeface="Graphik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1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5</a:t>
            </a:fld>
            <a:endParaRPr lang="uk-UA" dirty="0"/>
          </a:p>
        </p:txBody>
      </p:sp>
      <p:sp>
        <p:nvSpPr>
          <p:cNvPr id="5" name="Espace réservé du pied de page 17">
            <a:extLst>
              <a:ext uri="{FF2B5EF4-FFF2-40B4-BE49-F238E27FC236}">
                <a16:creationId xmlns="" xmlns:a16="http://schemas.microsoft.com/office/drawing/2014/main" id="{25377960-2AE1-9843-8D95-33879CD989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50825" y="5449788"/>
            <a:ext cx="4680520" cy="144016"/>
          </a:xfrm>
        </p:spPr>
        <p:txBody>
          <a:bodyPr/>
          <a:lstStyle/>
          <a:p>
            <a:r>
              <a:rPr lang="fr-FR" dirty="0" err="1" smtClean="0"/>
              <a:t>Functional</a:t>
            </a:r>
            <a:r>
              <a:rPr lang="fr-FR" dirty="0" smtClean="0"/>
              <a:t> </a:t>
            </a:r>
            <a:r>
              <a:rPr lang="fr-FR" dirty="0" err="1" smtClean="0"/>
              <a:t>programming</a:t>
            </a:r>
            <a:r>
              <a:rPr lang="fr-FR" dirty="0" smtClean="0"/>
              <a:t> in the JS </a:t>
            </a:r>
            <a:r>
              <a:rPr lang="fr-FR" dirty="0" err="1" smtClean="0"/>
              <a:t>ecosystem</a:t>
            </a:r>
            <a:r>
              <a:rPr lang="fr-FR" dirty="0" smtClean="0"/>
              <a:t> </a:t>
            </a:r>
            <a:r>
              <a:rPr lang="fr-FR" dirty="0"/>
              <a:t>• </a:t>
            </a:r>
            <a:r>
              <a:rPr lang="fr-FR" dirty="0" smtClean="0"/>
              <a:t>v1 </a:t>
            </a:r>
            <a:r>
              <a:rPr lang="fr-FR" dirty="0" smtClean="0"/>
              <a:t>• 06/02/2020• </a:t>
            </a:r>
            <a:r>
              <a:rPr lang="fr-FR" dirty="0" err="1"/>
              <a:t>ekino</a:t>
            </a:r>
            <a:r>
              <a:rPr lang="fr-FR" dirty="0"/>
              <a:t> • Confidentiel</a:t>
            </a:r>
          </a:p>
        </p:txBody>
      </p:sp>
    </p:spTree>
    <p:extLst>
      <p:ext uri="{BB962C8B-B14F-4D97-AF65-F5344CB8AC3E}">
        <p14:creationId xmlns:p14="http://schemas.microsoft.com/office/powerpoint/2010/main" val="650152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=""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Application of FP </a:t>
            </a:r>
            <a:r>
              <a:rPr lang="fr-FR" dirty="0" err="1"/>
              <a:t>principles</a:t>
            </a:r>
            <a:r>
              <a:rPr lang="fr-FR" dirty="0"/>
              <a:t> in JS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02.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2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re 11">
            <a:extLst>
              <a:ext uri="{FF2B5EF4-FFF2-40B4-BE49-F238E27FC236}">
                <a16:creationId xmlns="" xmlns:a16="http://schemas.microsoft.com/office/drawing/2014/main" id="{1C57B218-03C4-2543-86C7-D69BBD41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helpful</a:t>
            </a:r>
            <a:r>
              <a:rPr lang="fr-FR" dirty="0" smtClean="0"/>
              <a:t> </a:t>
            </a:r>
            <a:r>
              <a:rPr lang="fr-FR" dirty="0" err="1" smtClean="0"/>
              <a:t>tools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B05F9FA5-A94F-1B45-ABE8-DA70A5B453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03.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3677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de l’image 9">
            <a:extLst>
              <a:ext uri="{FF2B5EF4-FFF2-40B4-BE49-F238E27FC236}">
                <a16:creationId xmlns="" xmlns:a16="http://schemas.microsoft.com/office/drawing/2014/main" id="{1BD60EBE-A6E2-0D47-AB7F-A735323B744C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40" r="16540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F0EEBA45-850B-6941-A2F3-7857AC244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Titre sur 1 ligne max.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1761CBF7-77C1-E44C-BF3C-D12CA7883768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8</a:t>
            </a:fld>
            <a:endParaRPr lang="uk-UA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="" xmlns:a16="http://schemas.microsoft.com/office/drawing/2014/main" id="{BF14E103-00D2-364A-9317-7EEE1D0FD5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  <a:p>
            <a:r>
              <a:rPr lang="fr-FR" dirty="0"/>
              <a:t>Titre</a:t>
            </a:r>
          </a:p>
          <a:p>
            <a:pPr lvl="1"/>
            <a:r>
              <a:rPr lang="fr-FR" dirty="0"/>
              <a:t>texte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="" xmlns:a16="http://schemas.microsoft.com/office/drawing/2014/main" id="{27F56FF1-0615-5149-9506-8338F2C5C2D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Texte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="" xmlns:a16="http://schemas.microsoft.com/office/drawing/2014/main" id="{591DFEB7-39A6-F640-A644-EB5D0E1C08F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r>
              <a:rPr lang="fr-FR"/>
              <a:t>Titre</a:t>
            </a:r>
          </a:p>
          <a:p>
            <a:pPr lvl="1"/>
            <a:r>
              <a:rPr lang="fr-FR"/>
              <a:t>texte</a:t>
            </a:r>
          </a:p>
          <a:p>
            <a:endParaRPr lang="fr-FR" dirty="0"/>
          </a:p>
        </p:txBody>
      </p:sp>
      <p:pic>
        <p:nvPicPr>
          <p:cNvPr id="33" name="Espace réservé de l’image 32">
            <a:extLst>
              <a:ext uri="{FF2B5EF4-FFF2-40B4-BE49-F238E27FC236}">
                <a16:creationId xmlns="" xmlns:a16="http://schemas.microsoft.com/office/drawing/2014/main" id="{F3E92F87-2470-C940-BC0C-DA3042B44CBB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l="-16540" t="-326" r="-16540" b="-326"/>
          <a:stretch/>
        </p:blipFill>
        <p:spPr>
          <a:xfrm>
            <a:off x="5618163" y="1129308"/>
            <a:ext cx="2889250" cy="1080122"/>
          </a:xfrm>
        </p:spPr>
      </p:pic>
      <p:sp>
        <p:nvSpPr>
          <p:cNvPr id="54" name="Espace réservé du texte 53">
            <a:extLst>
              <a:ext uri="{FF2B5EF4-FFF2-40B4-BE49-F238E27FC236}">
                <a16:creationId xmlns="" xmlns:a16="http://schemas.microsoft.com/office/drawing/2014/main" id="{866DBCAC-C416-DB42-8F6F-0AEB3A28B5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5" name="Espace réservé du texte 54">
            <a:extLst>
              <a:ext uri="{FF2B5EF4-FFF2-40B4-BE49-F238E27FC236}">
                <a16:creationId xmlns="" xmlns:a16="http://schemas.microsoft.com/office/drawing/2014/main" id="{61B682BA-8056-B34F-9254-E44D9DB84C1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56" name="Espace réservé du texte 55">
            <a:extLst>
              <a:ext uri="{FF2B5EF4-FFF2-40B4-BE49-F238E27FC236}">
                <a16:creationId xmlns="" xmlns:a16="http://schemas.microsoft.com/office/drawing/2014/main" id="{81158243-1CF1-E948-8764-FE0BE3EB62D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7" name="Espace réservé du texte 56">
            <a:extLst>
              <a:ext uri="{FF2B5EF4-FFF2-40B4-BE49-F238E27FC236}">
                <a16:creationId xmlns="" xmlns:a16="http://schemas.microsoft.com/office/drawing/2014/main" id="{7ADE8F82-F63C-1A49-AB61-3C015C2E852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8" name="Espace réservé du texte 57">
            <a:extLst>
              <a:ext uri="{FF2B5EF4-FFF2-40B4-BE49-F238E27FC236}">
                <a16:creationId xmlns="" xmlns:a16="http://schemas.microsoft.com/office/drawing/2014/main" id="{62C37F93-B630-744D-B6D3-E226A7093D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 dirty="0"/>
              <a:t>00</a:t>
            </a:r>
          </a:p>
        </p:txBody>
      </p:sp>
      <p:sp>
        <p:nvSpPr>
          <p:cNvPr id="59" name="Espace réservé du texte 58">
            <a:extLst>
              <a:ext uri="{FF2B5EF4-FFF2-40B4-BE49-F238E27FC236}">
                <a16:creationId xmlns="" xmlns:a16="http://schemas.microsoft.com/office/drawing/2014/main" id="{A7C35C8D-30CD-EF49-BA2E-488F37CB98B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B86C29CD-DBA5-EA49-806F-119CD86C89D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61" name="Espace réservé du texte 60">
            <a:extLst>
              <a:ext uri="{FF2B5EF4-FFF2-40B4-BE49-F238E27FC236}">
                <a16:creationId xmlns="" xmlns:a16="http://schemas.microsoft.com/office/drawing/2014/main" id="{E2E276A5-3CF5-E94C-A20C-35AE07D9070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35" name="object 13">
            <a:extLst>
              <a:ext uri="{FF2B5EF4-FFF2-40B4-BE49-F238E27FC236}">
                <a16:creationId xmlns="" xmlns:a16="http://schemas.microsoft.com/office/drawing/2014/main" id="{C356908D-17E8-BE46-82AA-5EC7CDCE83F9}"/>
              </a:ext>
            </a:extLst>
          </p:cNvPr>
          <p:cNvSpPr/>
          <p:nvPr/>
        </p:nvSpPr>
        <p:spPr>
          <a:xfrm>
            <a:off x="7118552" y="4873724"/>
            <a:ext cx="987213" cy="657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220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ce réservé de l’image 16">
            <a:extLst>
              <a:ext uri="{FF2B5EF4-FFF2-40B4-BE49-F238E27FC236}">
                <a16:creationId xmlns="" xmlns:a16="http://schemas.microsoft.com/office/drawing/2014/main" id="{83497A74-3D01-274E-9971-65BD10A675E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6526" r="16526"/>
          <a:stretch>
            <a:fillRect/>
          </a:stretch>
        </p:blipFill>
        <p:spPr/>
      </p:pic>
      <p:sp>
        <p:nvSpPr>
          <p:cNvPr id="3" name="Titre 2">
            <a:extLst>
              <a:ext uri="{FF2B5EF4-FFF2-40B4-BE49-F238E27FC236}">
                <a16:creationId xmlns="" xmlns:a16="http://schemas.microsoft.com/office/drawing/2014/main" id="{AC711027-EE14-0244-8B9E-080E8BF7A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Titre sur 1 ligne max.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4518A1B9-F4A2-5243-A3C3-85605715657A}"/>
              </a:ext>
            </a:extLst>
          </p:cNvPr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00000000-1234-1234-1234-123412341234}" type="slidenum">
              <a:rPr lang="uk-UA" smtClean="0"/>
              <a:pPr/>
              <a:t>9</a:t>
            </a:fld>
            <a:endParaRPr lang="uk-UA" dirty="0"/>
          </a:p>
        </p:txBody>
      </p:sp>
      <p:sp>
        <p:nvSpPr>
          <p:cNvPr id="43" name="Espace réservé du texte 42">
            <a:extLst>
              <a:ext uri="{FF2B5EF4-FFF2-40B4-BE49-F238E27FC236}">
                <a16:creationId xmlns="" xmlns:a16="http://schemas.microsoft.com/office/drawing/2014/main" id="{DAF5C64C-4B8A-ED49-B8B1-8149D984EF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="" xmlns:a16="http://schemas.microsoft.com/office/drawing/2014/main" id="{71429416-0F3C-F648-A121-E96FA16072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/>
              <a:t>Sous-titre sur une ou</a:t>
            </a:r>
          </a:p>
          <a:p>
            <a:r>
              <a:rPr lang="fr-FR"/>
              <a:t>Deux lignes max.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="" xmlns:a16="http://schemas.microsoft.com/office/drawing/2014/main" id="{2838295D-64B8-8F45-A718-4567BDD8ACF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="" xmlns:a16="http://schemas.microsoft.com/office/drawing/2014/main" id="{7AB89FAF-BA92-8143-AC54-804720C0272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="" xmlns:a16="http://schemas.microsoft.com/office/drawing/2014/main" id="{A4B76AB6-5B5F-204E-80F6-2D27C193FA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6" name="Espace réservé du texte 25">
            <a:extLst>
              <a:ext uri="{FF2B5EF4-FFF2-40B4-BE49-F238E27FC236}">
                <a16:creationId xmlns="" xmlns:a16="http://schemas.microsoft.com/office/drawing/2014/main" id="{4236FAB4-5C4C-0343-986E-8597AA8C811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7" name="Espace réservé du texte 26">
            <a:extLst>
              <a:ext uri="{FF2B5EF4-FFF2-40B4-BE49-F238E27FC236}">
                <a16:creationId xmlns="" xmlns:a16="http://schemas.microsoft.com/office/drawing/2014/main" id="{5CC9D4E6-EF16-6B4D-90D4-6A6CCD80494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fr-FR"/>
              <a:t>00</a:t>
            </a:r>
            <a:endParaRPr lang="fr-FR" dirty="0"/>
          </a:p>
        </p:txBody>
      </p:sp>
      <p:sp>
        <p:nvSpPr>
          <p:cNvPr id="28" name="Espace réservé du texte 27">
            <a:extLst>
              <a:ext uri="{FF2B5EF4-FFF2-40B4-BE49-F238E27FC236}">
                <a16:creationId xmlns="" xmlns:a16="http://schemas.microsoft.com/office/drawing/2014/main" id="{7ABCB040-7C80-E642-99B8-9431A9DB002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29" name="Espace réservé du texte 28">
            <a:extLst>
              <a:ext uri="{FF2B5EF4-FFF2-40B4-BE49-F238E27FC236}">
                <a16:creationId xmlns="" xmlns:a16="http://schemas.microsoft.com/office/drawing/2014/main" id="{24EEA0F1-41B0-4042-B59C-A9011B88833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="" xmlns:a16="http://schemas.microsoft.com/office/drawing/2014/main" id="{B16D66B5-9818-A74C-A543-1D8C8B5F48E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r-FR"/>
              <a:t>TITRE</a:t>
            </a:r>
            <a:endParaRPr lang="fr-FR" dirty="0"/>
          </a:p>
        </p:txBody>
      </p:sp>
      <p:sp>
        <p:nvSpPr>
          <p:cNvPr id="44" name="Espace réservé du texte 43">
            <a:extLst>
              <a:ext uri="{FF2B5EF4-FFF2-40B4-BE49-F238E27FC236}">
                <a16:creationId xmlns="" xmlns:a16="http://schemas.microsoft.com/office/drawing/2014/main" id="{EBB01DFD-CE21-3149-9953-1992E39B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1"/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</p:txBody>
      </p:sp>
      <p:sp>
        <p:nvSpPr>
          <p:cNvPr id="45" name="Espace réservé du texte 44">
            <a:extLst>
              <a:ext uri="{FF2B5EF4-FFF2-40B4-BE49-F238E27FC236}">
                <a16:creationId xmlns="" xmlns:a16="http://schemas.microsoft.com/office/drawing/2014/main" id="{A6DCBFB6-C26D-FE42-8835-2488596425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6" name="Espace réservé du texte 45">
            <a:extLst>
              <a:ext uri="{FF2B5EF4-FFF2-40B4-BE49-F238E27FC236}">
                <a16:creationId xmlns="" xmlns:a16="http://schemas.microsoft.com/office/drawing/2014/main" id="{F8106978-1798-4742-9907-66DBE660065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  <p:sp>
        <p:nvSpPr>
          <p:cNvPr id="47" name="Espace réservé du texte 46">
            <a:extLst>
              <a:ext uri="{FF2B5EF4-FFF2-40B4-BE49-F238E27FC236}">
                <a16:creationId xmlns="" xmlns:a16="http://schemas.microsoft.com/office/drawing/2014/main" id="{A97902A6-576C-1F44-AAB7-6EB2D6981CA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r-FR" dirty="0"/>
              <a:t>Titre</a:t>
            </a:r>
          </a:p>
        </p:txBody>
      </p:sp>
      <p:sp>
        <p:nvSpPr>
          <p:cNvPr id="48" name="Espace réservé du texte 47">
            <a:extLst>
              <a:ext uri="{FF2B5EF4-FFF2-40B4-BE49-F238E27FC236}">
                <a16:creationId xmlns="" xmlns:a16="http://schemas.microsoft.com/office/drawing/2014/main" id="{4874F42A-E3A4-D44B-948F-EF9E8E9D2B5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r-FR" dirty="0" err="1"/>
              <a:t>Lorem</a:t>
            </a:r>
            <a:r>
              <a:rPr lang="fr-FR" dirty="0"/>
              <a:t> </a:t>
            </a:r>
            <a:r>
              <a:rPr lang="fr-FR" dirty="0" err="1"/>
              <a:t>ipsum</a:t>
            </a:r>
            <a:r>
              <a:rPr lang="fr-FR" dirty="0"/>
              <a:t> </a:t>
            </a:r>
            <a:r>
              <a:rPr lang="fr-FR" dirty="0" err="1"/>
              <a:t>dolor</a:t>
            </a:r>
            <a:r>
              <a:rPr lang="fr-FR" dirty="0"/>
              <a:t> </a:t>
            </a:r>
            <a:r>
              <a:rPr lang="fr-FR" dirty="0" err="1"/>
              <a:t>sit</a:t>
            </a:r>
            <a:r>
              <a:rPr lang="fr-FR" dirty="0"/>
              <a:t> </a:t>
            </a:r>
            <a:r>
              <a:rPr lang="fr-FR" dirty="0" err="1"/>
              <a:t>amet</a:t>
            </a:r>
            <a:r>
              <a:rPr lang="fr-FR" dirty="0"/>
              <a:t>, </a:t>
            </a:r>
            <a:r>
              <a:rPr lang="fr-FR" dirty="0" err="1"/>
              <a:t>consectetur</a:t>
            </a:r>
            <a:r>
              <a:rPr lang="fr-FR" dirty="0"/>
              <a:t> </a:t>
            </a:r>
            <a:r>
              <a:rPr lang="fr-FR" dirty="0" err="1"/>
              <a:t>adipiscing</a:t>
            </a:r>
            <a:r>
              <a:rPr lang="fr-FR" dirty="0"/>
              <a:t> </a:t>
            </a:r>
            <a:r>
              <a:rPr lang="fr-FR" dirty="0" err="1"/>
              <a:t>elit</a:t>
            </a:r>
            <a:r>
              <a:rPr lang="fr-FR" dirty="0"/>
              <a:t>, </a:t>
            </a:r>
            <a:r>
              <a:rPr lang="fr-FR" dirty="0" err="1"/>
              <a:t>sed</a:t>
            </a:r>
            <a:r>
              <a:rPr lang="fr-FR" dirty="0"/>
              <a:t> do </a:t>
            </a:r>
            <a:r>
              <a:rPr lang="fr-FR" dirty="0" err="1"/>
              <a:t>eiusmod</a:t>
            </a:r>
            <a:r>
              <a:rPr lang="fr-FR" dirty="0"/>
              <a:t> </a:t>
            </a:r>
            <a:r>
              <a:rPr lang="fr-FR" dirty="0" err="1"/>
              <a:t>tempor</a:t>
            </a:r>
            <a:r>
              <a:rPr lang="fr-FR" dirty="0"/>
              <a:t> </a:t>
            </a:r>
            <a:r>
              <a:rPr lang="fr-FR" dirty="0" err="1"/>
              <a:t>incididunt</a:t>
            </a:r>
            <a:r>
              <a:rPr lang="fr-FR" dirty="0"/>
              <a:t> ut </a:t>
            </a:r>
            <a:r>
              <a:rPr lang="fr-FR" dirty="0" err="1"/>
              <a:t>labore</a:t>
            </a:r>
            <a:r>
              <a:rPr lang="fr-FR" dirty="0"/>
              <a:t> et </a:t>
            </a:r>
            <a:r>
              <a:rPr lang="fr-FR" dirty="0" err="1"/>
              <a:t>dolore</a:t>
            </a:r>
            <a:r>
              <a:rPr lang="fr-FR" dirty="0"/>
              <a:t> magna </a:t>
            </a:r>
            <a:r>
              <a:rPr lang="fr-FR" dirty="0" err="1"/>
              <a:t>aliqua</a:t>
            </a:r>
            <a:r>
              <a:rPr lang="fr-FR" dirty="0"/>
              <a:t>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69963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EKINO 1">
      <a:dk1>
        <a:srgbClr val="000000"/>
      </a:dk1>
      <a:lt1>
        <a:srgbClr val="FFFFFF"/>
      </a:lt1>
      <a:dk2>
        <a:srgbClr val="3A5CAC"/>
      </a:dk2>
      <a:lt2>
        <a:srgbClr val="A9A8A9"/>
      </a:lt2>
      <a:accent1>
        <a:srgbClr val="3A5CAC"/>
      </a:accent1>
      <a:accent2>
        <a:srgbClr val="A9A8A9"/>
      </a:accent2>
      <a:accent3>
        <a:srgbClr val="8E8279"/>
      </a:accent3>
      <a:accent4>
        <a:srgbClr val="B5A268"/>
      </a:accent4>
      <a:accent5>
        <a:srgbClr val="00ADBB"/>
      </a:accent5>
      <a:accent6>
        <a:srgbClr val="8CB7E8"/>
      </a:accent6>
      <a:hlink>
        <a:srgbClr val="3A5CAC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3095</TotalTime>
  <Words>2307</Words>
  <Application>Microsoft Macintosh PowerPoint</Application>
  <PresentationFormat>Présentation à l'écran (16:10)</PresentationFormat>
  <Paragraphs>471</Paragraphs>
  <Slides>34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5" baseType="lpstr">
      <vt:lpstr>Graphik</vt:lpstr>
      <vt:lpstr>Graphik Black</vt:lpstr>
      <vt:lpstr>Graphik Bold</vt:lpstr>
      <vt:lpstr>Graphik Courant</vt:lpstr>
      <vt:lpstr>Graphik Light</vt:lpstr>
      <vt:lpstr>Graphik Medium</vt:lpstr>
      <vt:lpstr>Graphik Regular</vt:lpstr>
      <vt:lpstr>Graphik Semibold</vt:lpstr>
      <vt:lpstr>Open Sans</vt:lpstr>
      <vt:lpstr>Arial</vt:lpstr>
      <vt:lpstr>Simple Light</vt:lpstr>
      <vt:lpstr>Functional programming in the JS ecosystem</vt:lpstr>
      <vt:lpstr>Contents</vt:lpstr>
      <vt:lpstr>Principles of the functional paradigm</vt:lpstr>
      <vt:lpstr>functional programming:  ‘’ Declarative paradigm of programmation in which functions are first-class citizens. ’’ </vt:lpstr>
      <vt:lpstr>Présentation PowerPoint</vt:lpstr>
      <vt:lpstr>Application of FP principles in JS</vt:lpstr>
      <vt:lpstr>Some helpful tools</vt:lpstr>
      <vt:lpstr>Titre sur 1 ligne max.</vt:lpstr>
      <vt:lpstr>Titre sur 1 ligne max.</vt:lpstr>
      <vt:lpstr>Titre sur une ligne ou deux lignes max.</vt:lpstr>
      <vt:lpstr>Titre sur une ligne ou deux lignes max.</vt:lpstr>
      <vt:lpstr>Titre sur une ligne max.</vt:lpstr>
      <vt:lpstr>Titre sur une ligne max.</vt:lpstr>
      <vt:lpstr>Titre sur une ligne max.</vt:lpstr>
      <vt:lpstr>Titre sur une ligne ou deux lignes</vt:lpstr>
      <vt:lpstr>We create products and services good for people and good for your business. </vt:lpstr>
      <vt:lpstr>Titre sur une ligne max.</vt:lpstr>
      <vt:lpstr>Titre sur une ligne max.</vt:lpstr>
      <vt:lpstr>Titre</vt:lpstr>
      <vt:lpstr>Titre</vt:lpstr>
      <vt:lpstr>Titre</vt:lpstr>
      <vt:lpstr>Titre sur une ou  deux lignes max.</vt:lpstr>
      <vt:lpstr>Titre sur une ou  deux lignes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Titre sur une ligne max.</vt:lpstr>
      <vt:lpstr>Statut</vt:lpstr>
      <vt:lpstr>Présentation PowerPoint</vt:lpstr>
      <vt:lpstr>Présentation PowerPoint</vt:lpstr>
      <vt:lpstr>Présentation PowerPoint</vt:lpstr>
      <vt:lpstr>Merci, pour votre attention. Des questions?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Utilisateur de Microsoft Office</cp:lastModifiedBy>
  <cp:revision>266</cp:revision>
  <dcterms:modified xsi:type="dcterms:W3CDTF">2020-01-29T16:48:26Z</dcterms:modified>
</cp:coreProperties>
</file>